
<file path=[Content_Types].xml><?xml version="1.0" encoding="utf-8"?>
<Types xmlns="http://schemas.openxmlformats.org/package/2006/content-types">
  <Default Extension="png" ContentType="image/png"/>
  <Default Extension="jpeg" ContentType="image/jpeg"/>
  <Default Extension="glb" ContentType="model/gltf.binary"/>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1" r:id="rId2"/>
    <p:sldId id="262" r:id="rId3"/>
    <p:sldId id="272" r:id="rId4"/>
    <p:sldId id="264" r:id="rId5"/>
    <p:sldId id="265" r:id="rId6"/>
    <p:sldId id="266" r:id="rId7"/>
    <p:sldId id="267" r:id="rId8"/>
    <p:sldId id="268" r:id="rId9"/>
    <p:sldId id="271" r:id="rId10"/>
    <p:sldId id="256" r:id="rId11"/>
    <p:sldId id="257" r:id="rId12"/>
    <p:sldId id="258" r:id="rId13"/>
    <p:sldId id="259" r:id="rId14"/>
    <p:sldId id="260" r:id="rId15"/>
    <p:sldId id="269" r:id="rId16"/>
    <p:sldId id="270"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1A5B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69" d="100"/>
          <a:sy n="69" d="100"/>
        </p:scale>
        <p:origin x="524" y="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B74EA-5AB7-4E08-9BDC-08E247172D6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56F6A96-8CD9-48BE-AEF4-3D8D30DEB2B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2F67CB7-0097-4B86-BEFF-274CC3664D83}"/>
              </a:ext>
            </a:extLst>
          </p:cNvPr>
          <p:cNvSpPr>
            <a:spLocks noGrp="1"/>
          </p:cNvSpPr>
          <p:nvPr>
            <p:ph type="dt" sz="half" idx="10"/>
          </p:nvPr>
        </p:nvSpPr>
        <p:spPr/>
        <p:txBody>
          <a:bodyPr/>
          <a:lstStyle/>
          <a:p>
            <a:fld id="{3593B53A-818A-4070-B250-8C5A01B521CC}" type="datetimeFigureOut">
              <a:rPr lang="en-US" smtClean="0"/>
              <a:t>4/12/2023</a:t>
            </a:fld>
            <a:endParaRPr lang="en-US"/>
          </a:p>
        </p:txBody>
      </p:sp>
      <p:sp>
        <p:nvSpPr>
          <p:cNvPr id="5" name="Footer Placeholder 4">
            <a:extLst>
              <a:ext uri="{FF2B5EF4-FFF2-40B4-BE49-F238E27FC236}">
                <a16:creationId xmlns:a16="http://schemas.microsoft.com/office/drawing/2014/main" id="{6C5B22C9-6D6C-4C36-BF93-8C5D182724C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23BCB17-E3E7-44EF-890B-2F8595F92DD4}"/>
              </a:ext>
            </a:extLst>
          </p:cNvPr>
          <p:cNvSpPr>
            <a:spLocks noGrp="1"/>
          </p:cNvSpPr>
          <p:nvPr>
            <p:ph type="sldNum" sz="quarter" idx="12"/>
          </p:nvPr>
        </p:nvSpPr>
        <p:spPr/>
        <p:txBody>
          <a:bodyPr/>
          <a:lstStyle/>
          <a:p>
            <a:fld id="{BB99FF2A-962C-4636-8D79-E6BE24BF0EBB}" type="slidenum">
              <a:rPr lang="en-US" smtClean="0"/>
              <a:t>‹#›</a:t>
            </a:fld>
            <a:endParaRPr lang="en-US"/>
          </a:p>
        </p:txBody>
      </p:sp>
    </p:spTree>
    <p:extLst>
      <p:ext uri="{BB962C8B-B14F-4D97-AF65-F5344CB8AC3E}">
        <p14:creationId xmlns:p14="http://schemas.microsoft.com/office/powerpoint/2010/main" val="41455564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8B5C7-1429-48FA-B636-AAF05ED5802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4C12653-0A43-47DA-B5A7-26B216E04F1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D1C9121-75D5-4801-8857-F780EFCD9211}"/>
              </a:ext>
            </a:extLst>
          </p:cNvPr>
          <p:cNvSpPr>
            <a:spLocks noGrp="1"/>
          </p:cNvSpPr>
          <p:nvPr>
            <p:ph type="dt" sz="half" idx="10"/>
          </p:nvPr>
        </p:nvSpPr>
        <p:spPr/>
        <p:txBody>
          <a:bodyPr/>
          <a:lstStyle/>
          <a:p>
            <a:fld id="{3593B53A-818A-4070-B250-8C5A01B521CC}" type="datetimeFigureOut">
              <a:rPr lang="en-US" smtClean="0"/>
              <a:t>4/12/2023</a:t>
            </a:fld>
            <a:endParaRPr lang="en-US"/>
          </a:p>
        </p:txBody>
      </p:sp>
      <p:sp>
        <p:nvSpPr>
          <p:cNvPr id="5" name="Footer Placeholder 4">
            <a:extLst>
              <a:ext uri="{FF2B5EF4-FFF2-40B4-BE49-F238E27FC236}">
                <a16:creationId xmlns:a16="http://schemas.microsoft.com/office/drawing/2014/main" id="{3E9550C5-53DC-4CA1-9864-1B9E1B4EC79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861A3F4-187C-4118-BDEF-A089DE5046D1}"/>
              </a:ext>
            </a:extLst>
          </p:cNvPr>
          <p:cNvSpPr>
            <a:spLocks noGrp="1"/>
          </p:cNvSpPr>
          <p:nvPr>
            <p:ph type="sldNum" sz="quarter" idx="12"/>
          </p:nvPr>
        </p:nvSpPr>
        <p:spPr/>
        <p:txBody>
          <a:bodyPr/>
          <a:lstStyle/>
          <a:p>
            <a:fld id="{BB99FF2A-962C-4636-8D79-E6BE24BF0EBB}" type="slidenum">
              <a:rPr lang="en-US" smtClean="0"/>
              <a:t>‹#›</a:t>
            </a:fld>
            <a:endParaRPr lang="en-US"/>
          </a:p>
        </p:txBody>
      </p:sp>
    </p:spTree>
    <p:extLst>
      <p:ext uri="{BB962C8B-B14F-4D97-AF65-F5344CB8AC3E}">
        <p14:creationId xmlns:p14="http://schemas.microsoft.com/office/powerpoint/2010/main" val="23408552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07BFB59-F9DF-41A6-B110-F9E725D85E5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62C82A1-7D97-4DFC-8918-59D634D3E5C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A110276-22CC-49AA-AF23-3270D17EAAF2}"/>
              </a:ext>
            </a:extLst>
          </p:cNvPr>
          <p:cNvSpPr>
            <a:spLocks noGrp="1"/>
          </p:cNvSpPr>
          <p:nvPr>
            <p:ph type="dt" sz="half" idx="10"/>
          </p:nvPr>
        </p:nvSpPr>
        <p:spPr/>
        <p:txBody>
          <a:bodyPr/>
          <a:lstStyle/>
          <a:p>
            <a:fld id="{3593B53A-818A-4070-B250-8C5A01B521CC}" type="datetimeFigureOut">
              <a:rPr lang="en-US" smtClean="0"/>
              <a:t>4/12/2023</a:t>
            </a:fld>
            <a:endParaRPr lang="en-US"/>
          </a:p>
        </p:txBody>
      </p:sp>
      <p:sp>
        <p:nvSpPr>
          <p:cNvPr id="5" name="Footer Placeholder 4">
            <a:extLst>
              <a:ext uri="{FF2B5EF4-FFF2-40B4-BE49-F238E27FC236}">
                <a16:creationId xmlns:a16="http://schemas.microsoft.com/office/drawing/2014/main" id="{C0F38C8C-213E-465C-AC2D-24689E5C063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B7E983E-F388-47FD-9BC5-1FB0D75B1DC6}"/>
              </a:ext>
            </a:extLst>
          </p:cNvPr>
          <p:cNvSpPr>
            <a:spLocks noGrp="1"/>
          </p:cNvSpPr>
          <p:nvPr>
            <p:ph type="sldNum" sz="quarter" idx="12"/>
          </p:nvPr>
        </p:nvSpPr>
        <p:spPr/>
        <p:txBody>
          <a:bodyPr/>
          <a:lstStyle/>
          <a:p>
            <a:fld id="{BB99FF2A-962C-4636-8D79-E6BE24BF0EBB}" type="slidenum">
              <a:rPr lang="en-US" smtClean="0"/>
              <a:t>‹#›</a:t>
            </a:fld>
            <a:endParaRPr lang="en-US"/>
          </a:p>
        </p:txBody>
      </p:sp>
    </p:spTree>
    <p:extLst>
      <p:ext uri="{BB962C8B-B14F-4D97-AF65-F5344CB8AC3E}">
        <p14:creationId xmlns:p14="http://schemas.microsoft.com/office/powerpoint/2010/main" val="19681175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FE23F6-6542-4B23-855B-41DFC223384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07ECD52-4321-4440-BB90-BC10308239D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66EB93B-4E2A-480D-A387-1CC04172F939}"/>
              </a:ext>
            </a:extLst>
          </p:cNvPr>
          <p:cNvSpPr>
            <a:spLocks noGrp="1"/>
          </p:cNvSpPr>
          <p:nvPr>
            <p:ph type="dt" sz="half" idx="10"/>
          </p:nvPr>
        </p:nvSpPr>
        <p:spPr/>
        <p:txBody>
          <a:bodyPr/>
          <a:lstStyle/>
          <a:p>
            <a:fld id="{3593B53A-818A-4070-B250-8C5A01B521CC}" type="datetimeFigureOut">
              <a:rPr lang="en-US" smtClean="0"/>
              <a:t>4/12/2023</a:t>
            </a:fld>
            <a:endParaRPr lang="en-US"/>
          </a:p>
        </p:txBody>
      </p:sp>
      <p:sp>
        <p:nvSpPr>
          <p:cNvPr id="5" name="Footer Placeholder 4">
            <a:extLst>
              <a:ext uri="{FF2B5EF4-FFF2-40B4-BE49-F238E27FC236}">
                <a16:creationId xmlns:a16="http://schemas.microsoft.com/office/drawing/2014/main" id="{E7663B15-0288-4BC4-8554-830FDC0578B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1EE38F7-F71B-4B09-B831-F56FB02F8D1F}"/>
              </a:ext>
            </a:extLst>
          </p:cNvPr>
          <p:cNvSpPr>
            <a:spLocks noGrp="1"/>
          </p:cNvSpPr>
          <p:nvPr>
            <p:ph type="sldNum" sz="quarter" idx="12"/>
          </p:nvPr>
        </p:nvSpPr>
        <p:spPr/>
        <p:txBody>
          <a:bodyPr/>
          <a:lstStyle/>
          <a:p>
            <a:fld id="{BB99FF2A-962C-4636-8D79-E6BE24BF0EBB}" type="slidenum">
              <a:rPr lang="en-US" smtClean="0"/>
              <a:t>‹#›</a:t>
            </a:fld>
            <a:endParaRPr lang="en-US"/>
          </a:p>
        </p:txBody>
      </p:sp>
    </p:spTree>
    <p:extLst>
      <p:ext uri="{BB962C8B-B14F-4D97-AF65-F5344CB8AC3E}">
        <p14:creationId xmlns:p14="http://schemas.microsoft.com/office/powerpoint/2010/main" val="35692604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A3635-A1AA-42F4-B35F-7EFD1ECE1DC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4FEBE60-5B2D-41D4-B925-91FF9CFEF24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F58A08D-5613-43B8-82AC-2AEEBA45227E}"/>
              </a:ext>
            </a:extLst>
          </p:cNvPr>
          <p:cNvSpPr>
            <a:spLocks noGrp="1"/>
          </p:cNvSpPr>
          <p:nvPr>
            <p:ph type="dt" sz="half" idx="10"/>
          </p:nvPr>
        </p:nvSpPr>
        <p:spPr/>
        <p:txBody>
          <a:bodyPr/>
          <a:lstStyle/>
          <a:p>
            <a:fld id="{3593B53A-818A-4070-B250-8C5A01B521CC}" type="datetimeFigureOut">
              <a:rPr lang="en-US" smtClean="0"/>
              <a:t>4/12/2023</a:t>
            </a:fld>
            <a:endParaRPr lang="en-US"/>
          </a:p>
        </p:txBody>
      </p:sp>
      <p:sp>
        <p:nvSpPr>
          <p:cNvPr id="5" name="Footer Placeholder 4">
            <a:extLst>
              <a:ext uri="{FF2B5EF4-FFF2-40B4-BE49-F238E27FC236}">
                <a16:creationId xmlns:a16="http://schemas.microsoft.com/office/drawing/2014/main" id="{ABB2ABDF-A23A-47A8-8F01-4877F533FAB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43E8F29-910F-449D-A2F6-42F1E13571AB}"/>
              </a:ext>
            </a:extLst>
          </p:cNvPr>
          <p:cNvSpPr>
            <a:spLocks noGrp="1"/>
          </p:cNvSpPr>
          <p:nvPr>
            <p:ph type="sldNum" sz="quarter" idx="12"/>
          </p:nvPr>
        </p:nvSpPr>
        <p:spPr/>
        <p:txBody>
          <a:bodyPr/>
          <a:lstStyle/>
          <a:p>
            <a:fld id="{BB99FF2A-962C-4636-8D79-E6BE24BF0EBB}" type="slidenum">
              <a:rPr lang="en-US" smtClean="0"/>
              <a:t>‹#›</a:t>
            </a:fld>
            <a:endParaRPr lang="en-US"/>
          </a:p>
        </p:txBody>
      </p:sp>
    </p:spTree>
    <p:extLst>
      <p:ext uri="{BB962C8B-B14F-4D97-AF65-F5344CB8AC3E}">
        <p14:creationId xmlns:p14="http://schemas.microsoft.com/office/powerpoint/2010/main" val="36499484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30A75-B929-4C1E-A9D6-E16B6BA8EDB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9351F9B-B85B-4D48-B3ED-30F30A9E7B4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1943E14-2DB2-45DC-8571-CE675503798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D0FC4C1-9FAC-434E-9C1C-F1A04F114E07}"/>
              </a:ext>
            </a:extLst>
          </p:cNvPr>
          <p:cNvSpPr>
            <a:spLocks noGrp="1"/>
          </p:cNvSpPr>
          <p:nvPr>
            <p:ph type="dt" sz="half" idx="10"/>
          </p:nvPr>
        </p:nvSpPr>
        <p:spPr/>
        <p:txBody>
          <a:bodyPr/>
          <a:lstStyle/>
          <a:p>
            <a:fld id="{3593B53A-818A-4070-B250-8C5A01B521CC}" type="datetimeFigureOut">
              <a:rPr lang="en-US" smtClean="0"/>
              <a:t>4/12/2023</a:t>
            </a:fld>
            <a:endParaRPr lang="en-US"/>
          </a:p>
        </p:txBody>
      </p:sp>
      <p:sp>
        <p:nvSpPr>
          <p:cNvPr id="6" name="Footer Placeholder 5">
            <a:extLst>
              <a:ext uri="{FF2B5EF4-FFF2-40B4-BE49-F238E27FC236}">
                <a16:creationId xmlns:a16="http://schemas.microsoft.com/office/drawing/2014/main" id="{EAE49E00-4036-4612-83CC-F3330933483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7FFC61A-D33B-4D52-8D98-5FC27952DB80}"/>
              </a:ext>
            </a:extLst>
          </p:cNvPr>
          <p:cNvSpPr>
            <a:spLocks noGrp="1"/>
          </p:cNvSpPr>
          <p:nvPr>
            <p:ph type="sldNum" sz="quarter" idx="12"/>
          </p:nvPr>
        </p:nvSpPr>
        <p:spPr/>
        <p:txBody>
          <a:bodyPr/>
          <a:lstStyle/>
          <a:p>
            <a:fld id="{BB99FF2A-962C-4636-8D79-E6BE24BF0EBB}" type="slidenum">
              <a:rPr lang="en-US" smtClean="0"/>
              <a:t>‹#›</a:t>
            </a:fld>
            <a:endParaRPr lang="en-US"/>
          </a:p>
        </p:txBody>
      </p:sp>
    </p:spTree>
    <p:extLst>
      <p:ext uri="{BB962C8B-B14F-4D97-AF65-F5344CB8AC3E}">
        <p14:creationId xmlns:p14="http://schemas.microsoft.com/office/powerpoint/2010/main" val="37362738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19E697-3F15-440A-9F49-DDAF6AA8429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939654C-38F7-45BA-8616-A9FBDF4B9D7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B755492-7019-400F-A569-B6C1E0CA396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6F62E6F-4C28-4937-A131-F9A683E76A6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C07E948-2714-483B-9AA0-E1FE9FA8A9D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475DB8F-E254-485B-A0B0-57108F8A4E09}"/>
              </a:ext>
            </a:extLst>
          </p:cNvPr>
          <p:cNvSpPr>
            <a:spLocks noGrp="1"/>
          </p:cNvSpPr>
          <p:nvPr>
            <p:ph type="dt" sz="half" idx="10"/>
          </p:nvPr>
        </p:nvSpPr>
        <p:spPr/>
        <p:txBody>
          <a:bodyPr/>
          <a:lstStyle/>
          <a:p>
            <a:fld id="{3593B53A-818A-4070-B250-8C5A01B521CC}" type="datetimeFigureOut">
              <a:rPr lang="en-US" smtClean="0"/>
              <a:t>4/12/2023</a:t>
            </a:fld>
            <a:endParaRPr lang="en-US"/>
          </a:p>
        </p:txBody>
      </p:sp>
      <p:sp>
        <p:nvSpPr>
          <p:cNvPr id="8" name="Footer Placeholder 7">
            <a:extLst>
              <a:ext uri="{FF2B5EF4-FFF2-40B4-BE49-F238E27FC236}">
                <a16:creationId xmlns:a16="http://schemas.microsoft.com/office/drawing/2014/main" id="{C7A9D058-E251-4747-AC9C-BA8E618F697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8058719-0FB4-44B6-B31A-90269E9B7E97}"/>
              </a:ext>
            </a:extLst>
          </p:cNvPr>
          <p:cNvSpPr>
            <a:spLocks noGrp="1"/>
          </p:cNvSpPr>
          <p:nvPr>
            <p:ph type="sldNum" sz="quarter" idx="12"/>
          </p:nvPr>
        </p:nvSpPr>
        <p:spPr/>
        <p:txBody>
          <a:bodyPr/>
          <a:lstStyle/>
          <a:p>
            <a:fld id="{BB99FF2A-962C-4636-8D79-E6BE24BF0EBB}" type="slidenum">
              <a:rPr lang="en-US" smtClean="0"/>
              <a:t>‹#›</a:t>
            </a:fld>
            <a:endParaRPr lang="en-US"/>
          </a:p>
        </p:txBody>
      </p:sp>
    </p:spTree>
    <p:extLst>
      <p:ext uri="{BB962C8B-B14F-4D97-AF65-F5344CB8AC3E}">
        <p14:creationId xmlns:p14="http://schemas.microsoft.com/office/powerpoint/2010/main" val="2059760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DE148F-9EA1-4583-9C2C-2C21F1195C2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CB804C2-0E6B-49C4-9364-9E1D952D59F1}"/>
              </a:ext>
            </a:extLst>
          </p:cNvPr>
          <p:cNvSpPr>
            <a:spLocks noGrp="1"/>
          </p:cNvSpPr>
          <p:nvPr>
            <p:ph type="dt" sz="half" idx="10"/>
          </p:nvPr>
        </p:nvSpPr>
        <p:spPr/>
        <p:txBody>
          <a:bodyPr/>
          <a:lstStyle/>
          <a:p>
            <a:fld id="{3593B53A-818A-4070-B250-8C5A01B521CC}" type="datetimeFigureOut">
              <a:rPr lang="en-US" smtClean="0"/>
              <a:t>4/12/2023</a:t>
            </a:fld>
            <a:endParaRPr lang="en-US"/>
          </a:p>
        </p:txBody>
      </p:sp>
      <p:sp>
        <p:nvSpPr>
          <p:cNvPr id="4" name="Footer Placeholder 3">
            <a:extLst>
              <a:ext uri="{FF2B5EF4-FFF2-40B4-BE49-F238E27FC236}">
                <a16:creationId xmlns:a16="http://schemas.microsoft.com/office/drawing/2014/main" id="{2BA3AB37-38EF-4F13-94E7-EDB67AA8509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DF84851-6530-428E-9497-44D2931949B6}"/>
              </a:ext>
            </a:extLst>
          </p:cNvPr>
          <p:cNvSpPr>
            <a:spLocks noGrp="1"/>
          </p:cNvSpPr>
          <p:nvPr>
            <p:ph type="sldNum" sz="quarter" idx="12"/>
          </p:nvPr>
        </p:nvSpPr>
        <p:spPr/>
        <p:txBody>
          <a:bodyPr/>
          <a:lstStyle/>
          <a:p>
            <a:fld id="{BB99FF2A-962C-4636-8D79-E6BE24BF0EBB}" type="slidenum">
              <a:rPr lang="en-US" smtClean="0"/>
              <a:t>‹#›</a:t>
            </a:fld>
            <a:endParaRPr lang="en-US"/>
          </a:p>
        </p:txBody>
      </p:sp>
    </p:spTree>
    <p:extLst>
      <p:ext uri="{BB962C8B-B14F-4D97-AF65-F5344CB8AC3E}">
        <p14:creationId xmlns:p14="http://schemas.microsoft.com/office/powerpoint/2010/main" val="9211432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CFEB780-82C4-4215-8043-A6BE5CA5A099}"/>
              </a:ext>
            </a:extLst>
          </p:cNvPr>
          <p:cNvSpPr>
            <a:spLocks noGrp="1"/>
          </p:cNvSpPr>
          <p:nvPr>
            <p:ph type="dt" sz="half" idx="10"/>
          </p:nvPr>
        </p:nvSpPr>
        <p:spPr/>
        <p:txBody>
          <a:bodyPr/>
          <a:lstStyle/>
          <a:p>
            <a:fld id="{3593B53A-818A-4070-B250-8C5A01B521CC}" type="datetimeFigureOut">
              <a:rPr lang="en-US" smtClean="0"/>
              <a:t>4/12/2023</a:t>
            </a:fld>
            <a:endParaRPr lang="en-US"/>
          </a:p>
        </p:txBody>
      </p:sp>
      <p:sp>
        <p:nvSpPr>
          <p:cNvPr id="3" name="Footer Placeholder 2">
            <a:extLst>
              <a:ext uri="{FF2B5EF4-FFF2-40B4-BE49-F238E27FC236}">
                <a16:creationId xmlns:a16="http://schemas.microsoft.com/office/drawing/2014/main" id="{B791C51E-E437-4155-9FE8-19D195DDE42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129C1EA-BC9A-4105-BEC7-F6D1F999D44C}"/>
              </a:ext>
            </a:extLst>
          </p:cNvPr>
          <p:cNvSpPr>
            <a:spLocks noGrp="1"/>
          </p:cNvSpPr>
          <p:nvPr>
            <p:ph type="sldNum" sz="quarter" idx="12"/>
          </p:nvPr>
        </p:nvSpPr>
        <p:spPr/>
        <p:txBody>
          <a:bodyPr/>
          <a:lstStyle/>
          <a:p>
            <a:fld id="{BB99FF2A-962C-4636-8D79-E6BE24BF0EBB}" type="slidenum">
              <a:rPr lang="en-US" smtClean="0"/>
              <a:t>‹#›</a:t>
            </a:fld>
            <a:endParaRPr lang="en-US"/>
          </a:p>
        </p:txBody>
      </p:sp>
    </p:spTree>
    <p:extLst>
      <p:ext uri="{BB962C8B-B14F-4D97-AF65-F5344CB8AC3E}">
        <p14:creationId xmlns:p14="http://schemas.microsoft.com/office/powerpoint/2010/main" val="20205085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769796-AE5A-48A2-9472-064D808D000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AE55EDB-475D-403F-A770-2E4F8D30F9A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83EE34B-32AF-4DDF-A839-71A4F3669CA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20AFDBD-3BB9-4D00-8175-2119926BEB7D}"/>
              </a:ext>
            </a:extLst>
          </p:cNvPr>
          <p:cNvSpPr>
            <a:spLocks noGrp="1"/>
          </p:cNvSpPr>
          <p:nvPr>
            <p:ph type="dt" sz="half" idx="10"/>
          </p:nvPr>
        </p:nvSpPr>
        <p:spPr/>
        <p:txBody>
          <a:bodyPr/>
          <a:lstStyle/>
          <a:p>
            <a:fld id="{3593B53A-818A-4070-B250-8C5A01B521CC}" type="datetimeFigureOut">
              <a:rPr lang="en-US" smtClean="0"/>
              <a:t>4/12/2023</a:t>
            </a:fld>
            <a:endParaRPr lang="en-US"/>
          </a:p>
        </p:txBody>
      </p:sp>
      <p:sp>
        <p:nvSpPr>
          <p:cNvPr id="6" name="Footer Placeholder 5">
            <a:extLst>
              <a:ext uri="{FF2B5EF4-FFF2-40B4-BE49-F238E27FC236}">
                <a16:creationId xmlns:a16="http://schemas.microsoft.com/office/drawing/2014/main" id="{ACEFE44E-985D-40B4-8027-EF92A88DB22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7619F65-0FFF-4309-B40A-ADFE154B286D}"/>
              </a:ext>
            </a:extLst>
          </p:cNvPr>
          <p:cNvSpPr>
            <a:spLocks noGrp="1"/>
          </p:cNvSpPr>
          <p:nvPr>
            <p:ph type="sldNum" sz="quarter" idx="12"/>
          </p:nvPr>
        </p:nvSpPr>
        <p:spPr/>
        <p:txBody>
          <a:bodyPr/>
          <a:lstStyle/>
          <a:p>
            <a:fld id="{BB99FF2A-962C-4636-8D79-E6BE24BF0EBB}" type="slidenum">
              <a:rPr lang="en-US" smtClean="0"/>
              <a:t>‹#›</a:t>
            </a:fld>
            <a:endParaRPr lang="en-US"/>
          </a:p>
        </p:txBody>
      </p:sp>
    </p:spTree>
    <p:extLst>
      <p:ext uri="{BB962C8B-B14F-4D97-AF65-F5344CB8AC3E}">
        <p14:creationId xmlns:p14="http://schemas.microsoft.com/office/powerpoint/2010/main" val="29075260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064577-1388-4B08-886F-2909F113327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7BFD290-BF67-4E99-B47B-EA854C01FED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A899943-6AAA-4C0F-BBD9-9261F0AD3EB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057DA66-AB35-40A5-8E72-3D67CD6BBAAB}"/>
              </a:ext>
            </a:extLst>
          </p:cNvPr>
          <p:cNvSpPr>
            <a:spLocks noGrp="1"/>
          </p:cNvSpPr>
          <p:nvPr>
            <p:ph type="dt" sz="half" idx="10"/>
          </p:nvPr>
        </p:nvSpPr>
        <p:spPr/>
        <p:txBody>
          <a:bodyPr/>
          <a:lstStyle/>
          <a:p>
            <a:fld id="{3593B53A-818A-4070-B250-8C5A01B521CC}" type="datetimeFigureOut">
              <a:rPr lang="en-US" smtClean="0"/>
              <a:t>4/12/2023</a:t>
            </a:fld>
            <a:endParaRPr lang="en-US"/>
          </a:p>
        </p:txBody>
      </p:sp>
      <p:sp>
        <p:nvSpPr>
          <p:cNvPr id="6" name="Footer Placeholder 5">
            <a:extLst>
              <a:ext uri="{FF2B5EF4-FFF2-40B4-BE49-F238E27FC236}">
                <a16:creationId xmlns:a16="http://schemas.microsoft.com/office/drawing/2014/main" id="{89C5ACA7-3316-4470-AE0F-F8688697322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95E0EA2-A6F8-4154-BB37-6FF018A44969}"/>
              </a:ext>
            </a:extLst>
          </p:cNvPr>
          <p:cNvSpPr>
            <a:spLocks noGrp="1"/>
          </p:cNvSpPr>
          <p:nvPr>
            <p:ph type="sldNum" sz="quarter" idx="12"/>
          </p:nvPr>
        </p:nvSpPr>
        <p:spPr/>
        <p:txBody>
          <a:bodyPr/>
          <a:lstStyle/>
          <a:p>
            <a:fld id="{BB99FF2A-962C-4636-8D79-E6BE24BF0EBB}" type="slidenum">
              <a:rPr lang="en-US" smtClean="0"/>
              <a:t>‹#›</a:t>
            </a:fld>
            <a:endParaRPr lang="en-US"/>
          </a:p>
        </p:txBody>
      </p:sp>
    </p:spTree>
    <p:extLst>
      <p:ext uri="{BB962C8B-B14F-4D97-AF65-F5344CB8AC3E}">
        <p14:creationId xmlns:p14="http://schemas.microsoft.com/office/powerpoint/2010/main" val="21917781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50000">
              <a:schemeClr val="bg1">
                <a:lumMod val="95000"/>
              </a:schemeClr>
            </a:gs>
            <a:gs pos="100000">
              <a:schemeClr val="bg1"/>
            </a:gs>
          </a:gsLst>
          <a:lin ang="2700000" scaled="0"/>
          <a:tileRect/>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8F6F901-450F-423F-BFA6-173609B9BAE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1D49A34-7AD4-4155-83B3-B1D43C32605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C8EB398-9C01-4DCB-89B5-F1FE52A6B32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593B53A-818A-4070-B250-8C5A01B521CC}" type="datetimeFigureOut">
              <a:rPr lang="en-US" smtClean="0"/>
              <a:t>4/12/2023</a:t>
            </a:fld>
            <a:endParaRPr lang="en-US"/>
          </a:p>
        </p:txBody>
      </p:sp>
      <p:sp>
        <p:nvSpPr>
          <p:cNvPr id="5" name="Footer Placeholder 4">
            <a:extLst>
              <a:ext uri="{FF2B5EF4-FFF2-40B4-BE49-F238E27FC236}">
                <a16:creationId xmlns:a16="http://schemas.microsoft.com/office/drawing/2014/main" id="{F44F5AA1-1F9E-4F29-A3EC-408770A6205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5680853-7E28-4A31-B20E-CA790785F31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B99FF2A-962C-4636-8D79-E6BE24BF0EBB}" type="slidenum">
              <a:rPr lang="en-US" smtClean="0"/>
              <a:t>‹#›</a:t>
            </a:fld>
            <a:endParaRPr lang="en-US"/>
          </a:p>
        </p:txBody>
      </p:sp>
    </p:spTree>
    <p:extLst>
      <p:ext uri="{BB962C8B-B14F-4D97-AF65-F5344CB8AC3E}">
        <p14:creationId xmlns:p14="http://schemas.microsoft.com/office/powerpoint/2010/main" val="217838065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microsoft.com/office/2017/06/relationships/model3d" Target="../media/model3d1.glb"/><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microsoft.com/office/2017/06/relationships/model3d" Target="../media/model3d1.glb"/><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microsoft.com/office/2017/06/relationships/model3d" Target="../media/model3d1.glb"/><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microsoft.com/office/2017/06/relationships/model3d" Target="../media/model3d1.glb"/><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microsoft.com/office/2017/06/relationships/model3d" Target="../media/model3d1.glb"/><Relationship Id="rId1" Type="http://schemas.openxmlformats.org/officeDocument/2006/relationships/slideLayout" Target="../slideLayouts/slideLayout2.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50000">
              <a:schemeClr val="bg1">
                <a:lumMod val="95000"/>
              </a:schemeClr>
            </a:gs>
            <a:gs pos="100000">
              <a:schemeClr val="bg1"/>
            </a:gs>
          </a:gsLst>
          <a:lin ang="2700000" scaled="0"/>
          <a:tileRect/>
        </a:gra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1017161-2E3A-4A69-86CC-93F52F0332E4}"/>
              </a:ext>
            </a:extLst>
          </p:cNvPr>
          <p:cNvSpPr txBox="1"/>
          <p:nvPr/>
        </p:nvSpPr>
        <p:spPr>
          <a:xfrm>
            <a:off x="2327179" y="432668"/>
            <a:ext cx="7537641" cy="1015663"/>
          </a:xfrm>
          <a:prstGeom prst="rect">
            <a:avLst/>
          </a:prstGeom>
          <a:noFill/>
        </p:spPr>
        <p:txBody>
          <a:bodyPr wrap="none" rtlCol="0">
            <a:spAutoFit/>
          </a:bodyPr>
          <a:lstStyle/>
          <a:p>
            <a:pPr algn="ctr"/>
            <a:r>
              <a:rPr lang="vi-VN" sz="3200" b="1">
                <a:latin typeface="Bahnschrift SemiCondensed" panose="020B0502040204020203" pitchFamily="34" charset="0"/>
              </a:rPr>
              <a:t>TRƯỜNG ĐẠI HỌC TÀI NGUYÊN VÀ MÔI TRƯỜNG</a:t>
            </a:r>
          </a:p>
          <a:p>
            <a:pPr algn="ctr"/>
            <a:r>
              <a:rPr lang="vi-VN" sz="2800" b="1">
                <a:latin typeface="Bahnschrift SemiCondensed" panose="020B0502040204020203" pitchFamily="34" charset="0"/>
              </a:rPr>
              <a:t>KHOA HỆ THỐNG THÔNG TIN VÀ VIỄN THÁM</a:t>
            </a:r>
            <a:endParaRPr lang="en-US" sz="2800" b="1">
              <a:latin typeface="Bahnschrift SemiCondensed" panose="020B0502040204020203" pitchFamily="34" charset="0"/>
            </a:endParaRPr>
          </a:p>
        </p:txBody>
      </p:sp>
      <p:sp>
        <p:nvSpPr>
          <p:cNvPr id="7" name="TextBox 6">
            <a:extLst>
              <a:ext uri="{FF2B5EF4-FFF2-40B4-BE49-F238E27FC236}">
                <a16:creationId xmlns:a16="http://schemas.microsoft.com/office/drawing/2014/main" id="{CA1BA44A-4586-4ED4-8FD5-6DC1E3B9B59D}"/>
              </a:ext>
            </a:extLst>
          </p:cNvPr>
          <p:cNvSpPr txBox="1"/>
          <p:nvPr/>
        </p:nvSpPr>
        <p:spPr>
          <a:xfrm>
            <a:off x="3857634" y="3533237"/>
            <a:ext cx="4464685" cy="954107"/>
          </a:xfrm>
          <a:prstGeom prst="rect">
            <a:avLst/>
          </a:prstGeom>
          <a:noFill/>
        </p:spPr>
        <p:txBody>
          <a:bodyPr wrap="none" rtlCol="0">
            <a:spAutoFit/>
          </a:bodyPr>
          <a:lstStyle/>
          <a:p>
            <a:pPr algn="ctr"/>
            <a:r>
              <a:rPr lang="vi-VN" sz="3200" b="1">
                <a:latin typeface="Bahnschrift SemiCondensed" panose="020B0502040204020203" pitchFamily="34" charset="0"/>
              </a:rPr>
              <a:t>ĐỒ ÁN MÔN HỌC</a:t>
            </a:r>
          </a:p>
          <a:p>
            <a:pPr algn="ctr"/>
            <a:r>
              <a:rPr lang="vi-VN" sz="2400">
                <a:latin typeface="Bahnschrift SemiCondensed" panose="020B0502040204020203" pitchFamily="34" charset="0"/>
              </a:rPr>
              <a:t>MÔN: LẬP TRÌNH HƯỚNG ĐỐI TƯỢNG</a:t>
            </a:r>
            <a:endParaRPr lang="en-US" sz="2400">
              <a:latin typeface="Bahnschrift SemiCondensed" panose="020B0502040204020203" pitchFamily="34" charset="0"/>
            </a:endParaRPr>
          </a:p>
        </p:txBody>
      </p:sp>
      <p:sp>
        <p:nvSpPr>
          <p:cNvPr id="8" name="TextBox 7">
            <a:extLst>
              <a:ext uri="{FF2B5EF4-FFF2-40B4-BE49-F238E27FC236}">
                <a16:creationId xmlns:a16="http://schemas.microsoft.com/office/drawing/2014/main" id="{0E665A49-F317-4B63-A81B-0EBC012E0CC2}"/>
              </a:ext>
            </a:extLst>
          </p:cNvPr>
          <p:cNvSpPr txBox="1"/>
          <p:nvPr/>
        </p:nvSpPr>
        <p:spPr>
          <a:xfrm>
            <a:off x="3188559" y="4557911"/>
            <a:ext cx="1992853" cy="400110"/>
          </a:xfrm>
          <a:prstGeom prst="rect">
            <a:avLst/>
          </a:prstGeom>
          <a:noFill/>
        </p:spPr>
        <p:txBody>
          <a:bodyPr wrap="none" rtlCol="0">
            <a:spAutoFit/>
          </a:bodyPr>
          <a:lstStyle/>
          <a:p>
            <a:pPr algn="just"/>
            <a:r>
              <a:rPr lang="vi-VN" sz="2000">
                <a:latin typeface="Bahnschrift SemiCondensed" panose="020B0502040204020203" pitchFamily="34" charset="0"/>
              </a:rPr>
              <a:t>LỚP: 10_ĐH_CNTT3</a:t>
            </a:r>
            <a:endParaRPr lang="en-US" sz="2000">
              <a:latin typeface="Bahnschrift SemiCondensed" panose="020B0502040204020203" pitchFamily="34" charset="0"/>
            </a:endParaRPr>
          </a:p>
        </p:txBody>
      </p:sp>
      <p:sp>
        <p:nvSpPr>
          <p:cNvPr id="9" name="TextBox 8">
            <a:extLst>
              <a:ext uri="{FF2B5EF4-FFF2-40B4-BE49-F238E27FC236}">
                <a16:creationId xmlns:a16="http://schemas.microsoft.com/office/drawing/2014/main" id="{B6C99CDE-AEA4-4246-8A79-08756D7260CF}"/>
              </a:ext>
            </a:extLst>
          </p:cNvPr>
          <p:cNvSpPr txBox="1"/>
          <p:nvPr/>
        </p:nvSpPr>
        <p:spPr>
          <a:xfrm>
            <a:off x="3188559" y="4958021"/>
            <a:ext cx="1161536" cy="400110"/>
          </a:xfrm>
          <a:prstGeom prst="rect">
            <a:avLst/>
          </a:prstGeom>
          <a:noFill/>
        </p:spPr>
        <p:txBody>
          <a:bodyPr wrap="square" rtlCol="0">
            <a:spAutoFit/>
          </a:bodyPr>
          <a:lstStyle/>
          <a:p>
            <a:pPr algn="just"/>
            <a:r>
              <a:rPr lang="vi-VN" sz="2000">
                <a:latin typeface="Bahnschrift SemiCondensed" panose="020B0502040204020203" pitchFamily="34" charset="0"/>
              </a:rPr>
              <a:t>NHÓM 3</a:t>
            </a:r>
            <a:endParaRPr lang="en-US" sz="2000">
              <a:latin typeface="Bahnschrift SemiCondensed" panose="020B0502040204020203" pitchFamily="34" charset="0"/>
            </a:endParaRPr>
          </a:p>
        </p:txBody>
      </p:sp>
      <p:sp>
        <p:nvSpPr>
          <p:cNvPr id="10" name="TextBox 9">
            <a:extLst>
              <a:ext uri="{FF2B5EF4-FFF2-40B4-BE49-F238E27FC236}">
                <a16:creationId xmlns:a16="http://schemas.microsoft.com/office/drawing/2014/main" id="{4D35DD48-E250-4414-A024-84D4DAA8EF7C}"/>
              </a:ext>
            </a:extLst>
          </p:cNvPr>
          <p:cNvSpPr txBox="1"/>
          <p:nvPr/>
        </p:nvSpPr>
        <p:spPr>
          <a:xfrm>
            <a:off x="6814561" y="4558009"/>
            <a:ext cx="2364750" cy="400110"/>
          </a:xfrm>
          <a:prstGeom prst="rect">
            <a:avLst/>
          </a:prstGeom>
          <a:noFill/>
        </p:spPr>
        <p:txBody>
          <a:bodyPr wrap="none" rtlCol="0">
            <a:spAutoFit/>
          </a:bodyPr>
          <a:lstStyle/>
          <a:p>
            <a:pPr algn="just"/>
            <a:r>
              <a:rPr lang="vi-VN" sz="2000">
                <a:latin typeface="Bahnschrift SemiCondensed" panose="020B0502040204020203" pitchFamily="34" charset="0"/>
              </a:rPr>
              <a:t>SINH VIÊN THỰC HIỆN:</a:t>
            </a:r>
            <a:endParaRPr lang="en-US" sz="2000">
              <a:latin typeface="Bahnschrift SemiCondensed" panose="020B0502040204020203" pitchFamily="34" charset="0"/>
            </a:endParaRPr>
          </a:p>
        </p:txBody>
      </p:sp>
      <p:sp>
        <p:nvSpPr>
          <p:cNvPr id="11" name="TextBox 10">
            <a:extLst>
              <a:ext uri="{FF2B5EF4-FFF2-40B4-BE49-F238E27FC236}">
                <a16:creationId xmlns:a16="http://schemas.microsoft.com/office/drawing/2014/main" id="{71380ED3-E49D-459D-A50E-CD74ACC04E02}"/>
              </a:ext>
            </a:extLst>
          </p:cNvPr>
          <p:cNvSpPr txBox="1"/>
          <p:nvPr/>
        </p:nvSpPr>
        <p:spPr>
          <a:xfrm>
            <a:off x="6814561" y="4935080"/>
            <a:ext cx="3775393" cy="400110"/>
          </a:xfrm>
          <a:prstGeom prst="rect">
            <a:avLst/>
          </a:prstGeom>
          <a:noFill/>
        </p:spPr>
        <p:txBody>
          <a:bodyPr wrap="none" rtlCol="0">
            <a:spAutoFit/>
          </a:bodyPr>
          <a:lstStyle/>
          <a:p>
            <a:pPr algn="just"/>
            <a:r>
              <a:rPr lang="vi-VN" sz="2000">
                <a:latin typeface="Bahnschrift SemiCondensed" panose="020B0502040204020203" pitchFamily="34" charset="0"/>
              </a:rPr>
              <a:t>PHẠM ĐỨC THÔNG (NT) - 1050080119</a:t>
            </a:r>
            <a:endParaRPr lang="en-US" sz="2000">
              <a:latin typeface="Bahnschrift SemiCondensed" panose="020B0502040204020203" pitchFamily="34" charset="0"/>
            </a:endParaRPr>
          </a:p>
        </p:txBody>
      </p:sp>
      <p:sp>
        <p:nvSpPr>
          <p:cNvPr id="12" name="TextBox 11">
            <a:extLst>
              <a:ext uri="{FF2B5EF4-FFF2-40B4-BE49-F238E27FC236}">
                <a16:creationId xmlns:a16="http://schemas.microsoft.com/office/drawing/2014/main" id="{AA98DF94-9F02-4DA2-B331-4559F98A4D51}"/>
              </a:ext>
            </a:extLst>
          </p:cNvPr>
          <p:cNvSpPr txBox="1"/>
          <p:nvPr/>
        </p:nvSpPr>
        <p:spPr>
          <a:xfrm>
            <a:off x="6814561" y="5334800"/>
            <a:ext cx="2949846" cy="400110"/>
          </a:xfrm>
          <a:prstGeom prst="rect">
            <a:avLst/>
          </a:prstGeom>
          <a:noFill/>
        </p:spPr>
        <p:txBody>
          <a:bodyPr wrap="none" rtlCol="0">
            <a:spAutoFit/>
          </a:bodyPr>
          <a:lstStyle/>
          <a:p>
            <a:pPr algn="just"/>
            <a:r>
              <a:rPr lang="vi-VN" sz="2000">
                <a:latin typeface="Bahnschrift SemiCondensed" panose="020B0502040204020203" pitchFamily="34" charset="0"/>
              </a:rPr>
              <a:t>ĐÀO NGỌC QUÍ - 1050080113</a:t>
            </a:r>
            <a:endParaRPr lang="en-US" sz="2000">
              <a:latin typeface="Bahnschrift SemiCondensed" panose="020B0502040204020203" pitchFamily="34" charset="0"/>
            </a:endParaRPr>
          </a:p>
        </p:txBody>
      </p:sp>
      <p:sp>
        <p:nvSpPr>
          <p:cNvPr id="13" name="TextBox 12">
            <a:extLst>
              <a:ext uri="{FF2B5EF4-FFF2-40B4-BE49-F238E27FC236}">
                <a16:creationId xmlns:a16="http://schemas.microsoft.com/office/drawing/2014/main" id="{7510D317-59A4-4A39-A653-9EEAB643A682}"/>
              </a:ext>
            </a:extLst>
          </p:cNvPr>
          <p:cNvSpPr txBox="1"/>
          <p:nvPr/>
        </p:nvSpPr>
        <p:spPr>
          <a:xfrm>
            <a:off x="6814561" y="5711481"/>
            <a:ext cx="3603872" cy="400110"/>
          </a:xfrm>
          <a:prstGeom prst="rect">
            <a:avLst/>
          </a:prstGeom>
          <a:noFill/>
        </p:spPr>
        <p:txBody>
          <a:bodyPr wrap="none" rtlCol="0">
            <a:spAutoFit/>
          </a:bodyPr>
          <a:lstStyle/>
          <a:p>
            <a:pPr algn="just"/>
            <a:r>
              <a:rPr lang="vi-VN" sz="2000">
                <a:latin typeface="Bahnschrift SemiCondensed" panose="020B0502040204020203" pitchFamily="34" charset="0"/>
              </a:rPr>
              <a:t>PHẠM HỒ CÔNG TOẠI - 1050080123</a:t>
            </a:r>
            <a:endParaRPr lang="en-US" sz="2000">
              <a:latin typeface="Bahnschrift SemiCondensed" panose="020B0502040204020203" pitchFamily="34" charset="0"/>
            </a:endParaRPr>
          </a:p>
        </p:txBody>
      </p:sp>
      <p:sp>
        <p:nvSpPr>
          <p:cNvPr id="14" name="TextBox 13">
            <a:extLst>
              <a:ext uri="{FF2B5EF4-FFF2-40B4-BE49-F238E27FC236}">
                <a16:creationId xmlns:a16="http://schemas.microsoft.com/office/drawing/2014/main" id="{16C4F54E-F06B-4171-B3E1-2279A554347B}"/>
              </a:ext>
            </a:extLst>
          </p:cNvPr>
          <p:cNvSpPr txBox="1"/>
          <p:nvPr/>
        </p:nvSpPr>
        <p:spPr>
          <a:xfrm>
            <a:off x="4450357" y="6341417"/>
            <a:ext cx="3291286" cy="461665"/>
          </a:xfrm>
          <a:prstGeom prst="rect">
            <a:avLst/>
          </a:prstGeom>
          <a:noFill/>
        </p:spPr>
        <p:txBody>
          <a:bodyPr wrap="none" rtlCol="0">
            <a:spAutoFit/>
          </a:bodyPr>
          <a:lstStyle/>
          <a:p>
            <a:r>
              <a:rPr lang="vi-VN" sz="2400">
                <a:latin typeface="Bahnschrift SemiCondensed" panose="020B0502040204020203" pitchFamily="34" charset="0"/>
              </a:rPr>
              <a:t>TPHCM, tháng 4 năm 2023</a:t>
            </a:r>
            <a:endParaRPr lang="en-US" sz="2400">
              <a:latin typeface="Bahnschrift SemiCondensed" panose="020B0502040204020203" pitchFamily="34" charset="0"/>
            </a:endParaRPr>
          </a:p>
        </p:txBody>
      </p:sp>
      <p:pic>
        <p:nvPicPr>
          <p:cNvPr id="16" name="Picture 15">
            <a:extLst>
              <a:ext uri="{FF2B5EF4-FFF2-40B4-BE49-F238E27FC236}">
                <a16:creationId xmlns:a16="http://schemas.microsoft.com/office/drawing/2014/main" id="{B5B8B75E-B8D7-4959-B396-AC6B3F6F3E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81412" y="1510289"/>
            <a:ext cx="1829173" cy="1829173"/>
          </a:xfrm>
          <a:prstGeom prst="rect">
            <a:avLst/>
          </a:prstGeom>
        </p:spPr>
      </p:pic>
    </p:spTree>
    <p:extLst>
      <p:ext uri="{BB962C8B-B14F-4D97-AF65-F5344CB8AC3E}">
        <p14:creationId xmlns:p14="http://schemas.microsoft.com/office/powerpoint/2010/main" val="267415225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m3d="http://schemas.microsoft.com/office/drawing/2017/model3d" xmlns="" Requires="am3d">
          <p:graphicFrame>
            <p:nvGraphicFramePr>
              <p:cNvPr id="7" name="3D Model 6" descr="Motorcycle">
                <a:extLst>
                  <a:ext uri="{FF2B5EF4-FFF2-40B4-BE49-F238E27FC236}">
                    <a16:creationId xmlns:a16="http://schemas.microsoft.com/office/drawing/2014/main" id="{C4E19F7D-DAAB-4B97-8ED8-8285E4A67D52}"/>
                  </a:ext>
                </a:extLst>
              </p:cNvPr>
              <p:cNvGraphicFramePr>
                <a:graphicFrameLocks noChangeAspect="1"/>
              </p:cNvGraphicFramePr>
              <p:nvPr>
                <p:extLst>
                  <p:ext uri="{D42A27DB-BD31-4B8C-83A1-F6EECF244321}">
                    <p14:modId xmlns:p14="http://schemas.microsoft.com/office/powerpoint/2010/main" val="2616809756"/>
                  </p:ext>
                </p:extLst>
              </p:nvPr>
            </p:nvGraphicFramePr>
            <p:xfrm>
              <a:off x="1038454" y="1250975"/>
              <a:ext cx="4474402" cy="5293124"/>
            </p:xfrm>
            <a:graphic>
              <a:graphicData uri="http://schemas.microsoft.com/office/drawing/2017/model3d">
                <am3d:model3d r:embed="rId2">
                  <am3d:spPr>
                    <a:xfrm>
                      <a:off x="0" y="0"/>
                      <a:ext cx="4474402" cy="5293124"/>
                    </a:xfrm>
                    <a:prstGeom prst="rect">
                      <a:avLst/>
                    </a:prstGeom>
                  </am3d:spPr>
                  <am3d:camera>
                    <am3d:pos x="0" y="0" z="57504273"/>
                    <am3d:up dx="0" dy="36000000" dz="0"/>
                    <am3d:lookAt x="0" y="0" z="0"/>
                    <am3d:perspective fov="2700000"/>
                  </am3d:camera>
                  <am3d:trans>
                    <am3d:meterPerModelUnit n="1299206" d="1000000"/>
                    <am3d:preTrans dx="47163" dy="-9311906" dz="0"/>
                    <am3d:scale>
                      <am3d:sx n="1000000" d="1000000"/>
                      <am3d:sy n="1000000" d="1000000"/>
                      <am3d:sz n="1000000" d="1000000"/>
                    </am3d:scale>
                    <am3d:rot ax="983332" ay="-1702219" az="-477324"/>
                    <am3d:postTrans dx="0" dy="0" dz="0"/>
                  </am3d:trans>
                  <am3d:raster rName="Office3DRenderer" rVer="16.0.8326">
                    <am3d:blip r:embed="rId3"/>
                  </am3d:raster>
                  <am3d:objViewport viewportSz="858704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7" name="3D Model 6" descr="Motorcycle">
                <a:extLst>
                  <a:ext uri="{FF2B5EF4-FFF2-40B4-BE49-F238E27FC236}">
                    <a16:creationId xmlns:a16="http://schemas.microsoft.com/office/drawing/2014/main" id="{C4E19F7D-DAAB-4B97-8ED8-8285E4A67D52}"/>
                  </a:ext>
                </a:extLst>
              </p:cNvPr>
              <p:cNvPicPr>
                <a:picLocks noGrp="1" noRot="1" noChangeAspect="1" noMove="1" noResize="1" noEditPoints="1" noAdjustHandles="1" noChangeArrowheads="1" noChangeShapeType="1" noCrop="1"/>
              </p:cNvPicPr>
              <p:nvPr/>
            </p:nvPicPr>
            <p:blipFill>
              <a:blip r:embed="rId4"/>
              <a:stretch>
                <a:fillRect/>
              </a:stretch>
            </p:blipFill>
            <p:spPr>
              <a:xfrm>
                <a:off x="1038454" y="1250975"/>
                <a:ext cx="4474402" cy="5293124"/>
              </a:xfrm>
              <a:prstGeom prst="rect">
                <a:avLst/>
              </a:prstGeom>
            </p:spPr>
          </p:pic>
        </mc:Fallback>
      </mc:AlternateContent>
      <p:sp>
        <p:nvSpPr>
          <p:cNvPr id="3" name="TextBox 2">
            <a:extLst>
              <a:ext uri="{FF2B5EF4-FFF2-40B4-BE49-F238E27FC236}">
                <a16:creationId xmlns:a16="http://schemas.microsoft.com/office/drawing/2014/main" id="{137452B0-52CE-4780-8D5B-16FD113A0E3B}"/>
              </a:ext>
            </a:extLst>
          </p:cNvPr>
          <p:cNvSpPr txBox="1"/>
          <p:nvPr/>
        </p:nvSpPr>
        <p:spPr>
          <a:xfrm>
            <a:off x="6096000" y="1857375"/>
            <a:ext cx="5705475" cy="1754326"/>
          </a:xfrm>
          <a:prstGeom prst="rect">
            <a:avLst/>
          </a:prstGeom>
          <a:noFill/>
        </p:spPr>
        <p:txBody>
          <a:bodyPr wrap="square" rtlCol="0">
            <a:spAutoFit/>
          </a:bodyPr>
          <a:lstStyle/>
          <a:p>
            <a:pPr algn="just"/>
            <a:r>
              <a:rPr lang="vi-VN">
                <a:latin typeface="Bahnschrift SemiCondensed" panose="020B0502040204020203" pitchFamily="34" charset="0"/>
              </a:rPr>
              <a:t>Kiểm tra phụ tùng xe:</a:t>
            </a:r>
          </a:p>
          <a:p>
            <a:pPr algn="just"/>
            <a:r>
              <a:rPr lang="vi-VN">
                <a:latin typeface="Bahnschrift SemiCondensed" panose="020B0502040204020203" pitchFamily="34" charset="0"/>
              </a:rPr>
              <a:t>Để biết được phụ tùng của loại xe đó có tồn tại hay không, đây là bước để kiểm tra lại thông tin hàng hóa có (true) hoặc không (false).</a:t>
            </a:r>
          </a:p>
          <a:p>
            <a:pPr algn="just"/>
            <a:r>
              <a:rPr lang="vi-VN">
                <a:latin typeface="Bahnschrift SemiCondensed" panose="020B0502040204020203" pitchFamily="34" charset="0"/>
              </a:rPr>
              <a:t>Yêu cầu: bắt buộc phải nhập chính xác mã sản phẩm của phụ tùng để kiểm tra (hãng – mã sản phẩm).</a:t>
            </a:r>
            <a:endParaRPr lang="en-US">
              <a:latin typeface="Bahnschrift SemiCondensed" panose="020B0502040204020203" pitchFamily="34" charset="0"/>
            </a:endParaRPr>
          </a:p>
        </p:txBody>
      </p:sp>
      <p:sp>
        <p:nvSpPr>
          <p:cNvPr id="5" name="TextBox 4">
            <a:extLst>
              <a:ext uri="{FF2B5EF4-FFF2-40B4-BE49-F238E27FC236}">
                <a16:creationId xmlns:a16="http://schemas.microsoft.com/office/drawing/2014/main" id="{D21D4405-653B-42C9-83B0-3BB600D0958B}"/>
              </a:ext>
            </a:extLst>
          </p:cNvPr>
          <p:cNvSpPr txBox="1"/>
          <p:nvPr/>
        </p:nvSpPr>
        <p:spPr>
          <a:xfrm>
            <a:off x="6096000" y="3958709"/>
            <a:ext cx="5534025" cy="1477328"/>
          </a:xfrm>
          <a:prstGeom prst="rect">
            <a:avLst/>
          </a:prstGeom>
          <a:noFill/>
        </p:spPr>
        <p:txBody>
          <a:bodyPr wrap="square" rtlCol="0">
            <a:spAutoFit/>
          </a:bodyPr>
          <a:lstStyle/>
          <a:p>
            <a:pPr algn="just"/>
            <a:r>
              <a:rPr lang="vi-VN">
                <a:latin typeface="Bahnschrift SemiCondensed" panose="020B0502040204020203" pitchFamily="34" charset="0"/>
              </a:rPr>
              <a:t>Xuất thông tin trong danh sách tăng hoặc giảm dần:</a:t>
            </a:r>
          </a:p>
          <a:p>
            <a:pPr algn="just"/>
            <a:r>
              <a:rPr lang="vi-VN">
                <a:latin typeface="Bahnschrift SemiCondensed" panose="020B0502040204020203" pitchFamily="34" charset="0"/>
              </a:rPr>
              <a:t>Chức năng này cho biết giá tiền của cùng loại xe và so sánh theo mức giá tăng hoặc giảm</a:t>
            </a:r>
          </a:p>
          <a:p>
            <a:pPr algn="just"/>
            <a:r>
              <a:rPr lang="vi-VN">
                <a:latin typeface="Bahnschrift SemiCondensed" panose="020B0502040204020203" pitchFamily="34" charset="0"/>
              </a:rPr>
              <a:t>Yêu cầu: người dùng cần phải nhập chính xác về mức giá của loại phụ tùng trong thông tin, </a:t>
            </a:r>
            <a:endParaRPr lang="en-US">
              <a:latin typeface="Bahnschrift SemiCondensed" panose="020B0502040204020203" pitchFamily="34" charset="0"/>
            </a:endParaRPr>
          </a:p>
        </p:txBody>
      </p:sp>
      <p:grpSp>
        <p:nvGrpSpPr>
          <p:cNvPr id="8" name="Group 7">
            <a:extLst>
              <a:ext uri="{FF2B5EF4-FFF2-40B4-BE49-F238E27FC236}">
                <a16:creationId xmlns:a16="http://schemas.microsoft.com/office/drawing/2014/main" id="{8EF80135-5B67-4D27-BAB0-1CAA25EE3D03}"/>
              </a:ext>
            </a:extLst>
          </p:cNvPr>
          <p:cNvGrpSpPr/>
          <p:nvPr/>
        </p:nvGrpSpPr>
        <p:grpSpPr>
          <a:xfrm>
            <a:off x="247470" y="229964"/>
            <a:ext cx="2556075" cy="806057"/>
            <a:chOff x="1927359" y="3604228"/>
            <a:chExt cx="2454141" cy="861225"/>
          </a:xfrm>
        </p:grpSpPr>
        <p:grpSp>
          <p:nvGrpSpPr>
            <p:cNvPr id="9" name="Group 8">
              <a:extLst>
                <a:ext uri="{FF2B5EF4-FFF2-40B4-BE49-F238E27FC236}">
                  <a16:creationId xmlns:a16="http://schemas.microsoft.com/office/drawing/2014/main" id="{C36420B2-A115-4180-996A-5181AC15E9F5}"/>
                </a:ext>
              </a:extLst>
            </p:cNvPr>
            <p:cNvGrpSpPr/>
            <p:nvPr/>
          </p:nvGrpSpPr>
          <p:grpSpPr>
            <a:xfrm>
              <a:off x="1927359" y="3604228"/>
              <a:ext cx="2454141" cy="861225"/>
              <a:chOff x="1447474" y="154852"/>
              <a:chExt cx="3957766" cy="1388887"/>
            </a:xfrm>
          </p:grpSpPr>
          <p:sp>
            <p:nvSpPr>
              <p:cNvPr id="11" name="Rectangle: Rounded Corners 10">
                <a:extLst>
                  <a:ext uri="{FF2B5EF4-FFF2-40B4-BE49-F238E27FC236}">
                    <a16:creationId xmlns:a16="http://schemas.microsoft.com/office/drawing/2014/main" id="{54AEBD01-D59B-4367-BF5A-8A2169E5E5DB}"/>
                  </a:ext>
                </a:extLst>
              </p:cNvPr>
              <p:cNvSpPr/>
              <p:nvPr/>
            </p:nvSpPr>
            <p:spPr>
              <a:xfrm>
                <a:off x="1447474" y="154856"/>
                <a:ext cx="3957766" cy="1388883"/>
              </a:xfrm>
              <a:prstGeom prst="roundRect">
                <a:avLst>
                  <a:gd name="adj" fmla="val 50000"/>
                </a:avLst>
              </a:prstGeom>
              <a:gradFill flip="none" rotWithShape="1">
                <a:gsLst>
                  <a:gs pos="50000">
                    <a:schemeClr val="bg1">
                      <a:lumMod val="95000"/>
                    </a:schemeClr>
                  </a:gs>
                  <a:gs pos="100000">
                    <a:schemeClr val="bg1"/>
                  </a:gs>
                </a:gsLst>
                <a:lin ang="2700000" scaled="1"/>
                <a:tileRect/>
              </a:gradFill>
              <a:ln>
                <a:noFill/>
              </a:ln>
              <a:effectLst>
                <a:outerShdw blurRad="254000" dist="190500" dir="2700000" algn="tl" rotWithShape="0">
                  <a:srgbClr val="A1A5B9">
                    <a:alpha val="5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269AB6A3-094C-40D0-9E54-B63CBF9E945B}"/>
                  </a:ext>
                </a:extLst>
              </p:cNvPr>
              <p:cNvSpPr/>
              <p:nvPr/>
            </p:nvSpPr>
            <p:spPr>
              <a:xfrm>
                <a:off x="1447474" y="154852"/>
                <a:ext cx="3957766" cy="1388882"/>
              </a:xfrm>
              <a:prstGeom prst="roundRect">
                <a:avLst>
                  <a:gd name="adj" fmla="val 50000"/>
                </a:avLst>
              </a:prstGeom>
              <a:gradFill>
                <a:gsLst>
                  <a:gs pos="50000">
                    <a:schemeClr val="bg1">
                      <a:lumMod val="95000"/>
                    </a:schemeClr>
                  </a:gs>
                  <a:gs pos="100000">
                    <a:schemeClr val="bg1"/>
                  </a:gs>
                </a:gsLst>
                <a:lin ang="2700000" scaled="1"/>
              </a:gradFill>
              <a:ln>
                <a:noFill/>
              </a:ln>
              <a:effectLst>
                <a:outerShdw blurRad="254000" dist="190500" dir="13500000" algn="tl" rotWithShape="0">
                  <a:schemeClr val="bg1">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TextBox 9">
              <a:extLst>
                <a:ext uri="{FF2B5EF4-FFF2-40B4-BE49-F238E27FC236}">
                  <a16:creationId xmlns:a16="http://schemas.microsoft.com/office/drawing/2014/main" id="{383F08FB-DB48-44E0-8745-10F7843354F6}"/>
                </a:ext>
              </a:extLst>
            </p:cNvPr>
            <p:cNvSpPr txBox="1"/>
            <p:nvPr/>
          </p:nvSpPr>
          <p:spPr>
            <a:xfrm>
              <a:off x="2837928" y="3787507"/>
              <a:ext cx="1397033" cy="493262"/>
            </a:xfrm>
            <a:prstGeom prst="rect">
              <a:avLst/>
            </a:prstGeom>
            <a:noFill/>
          </p:spPr>
          <p:txBody>
            <a:bodyPr wrap="square" rtlCol="0">
              <a:spAutoFit/>
            </a:bodyPr>
            <a:lstStyle/>
            <a:p>
              <a:pPr algn="ctr"/>
              <a:r>
                <a:rPr lang="vi-VN" sz="2400">
                  <a:solidFill>
                    <a:schemeClr val="bg2">
                      <a:lumMod val="50000"/>
                    </a:schemeClr>
                  </a:solidFill>
                  <a:latin typeface="Bahnschrift SemiCondensed" panose="020B0502040204020203" pitchFamily="34" charset="0"/>
                </a:rPr>
                <a:t>PHÂN TÍCH</a:t>
              </a:r>
              <a:endParaRPr lang="en-US" sz="2400">
                <a:solidFill>
                  <a:schemeClr val="bg2">
                    <a:lumMod val="50000"/>
                  </a:schemeClr>
                </a:solidFill>
                <a:latin typeface="Bahnschrift SemiCondensed" panose="020B0502040204020203" pitchFamily="34" charset="0"/>
              </a:endParaRPr>
            </a:p>
          </p:txBody>
        </p:sp>
      </p:grpSp>
      <p:grpSp>
        <p:nvGrpSpPr>
          <p:cNvPr id="13" name="Group 12">
            <a:extLst>
              <a:ext uri="{FF2B5EF4-FFF2-40B4-BE49-F238E27FC236}">
                <a16:creationId xmlns:a16="http://schemas.microsoft.com/office/drawing/2014/main" id="{53FE67B3-8E4D-4DD4-ADA7-EBDEC0AA7739}"/>
              </a:ext>
            </a:extLst>
          </p:cNvPr>
          <p:cNvGrpSpPr/>
          <p:nvPr/>
        </p:nvGrpSpPr>
        <p:grpSpPr>
          <a:xfrm>
            <a:off x="371606" y="310764"/>
            <a:ext cx="671629" cy="643145"/>
            <a:chOff x="2165484" y="916457"/>
            <a:chExt cx="998393" cy="956051"/>
          </a:xfrm>
        </p:grpSpPr>
        <p:sp>
          <p:nvSpPr>
            <p:cNvPr id="14" name="Rectangle: Rounded Corners 13">
              <a:extLst>
                <a:ext uri="{FF2B5EF4-FFF2-40B4-BE49-F238E27FC236}">
                  <a16:creationId xmlns:a16="http://schemas.microsoft.com/office/drawing/2014/main" id="{798739B4-AD4A-4207-99CE-4927EA1DA050}"/>
                </a:ext>
              </a:extLst>
            </p:cNvPr>
            <p:cNvSpPr/>
            <p:nvPr/>
          </p:nvSpPr>
          <p:spPr>
            <a:xfrm>
              <a:off x="2165484" y="916457"/>
              <a:ext cx="998393" cy="956051"/>
            </a:xfrm>
            <a:prstGeom prst="roundRect">
              <a:avLst>
                <a:gd name="adj" fmla="val 50000"/>
              </a:avLst>
            </a:prstGeom>
            <a:gradFill flip="none" rotWithShape="1">
              <a:gsLst>
                <a:gs pos="50000">
                  <a:schemeClr val="bg1">
                    <a:lumMod val="95000"/>
                  </a:schemeClr>
                </a:gs>
                <a:gs pos="100000">
                  <a:schemeClr val="bg1"/>
                </a:gs>
              </a:gsLst>
              <a:lin ang="2700000" scaled="1"/>
              <a:tileRect/>
            </a:gradFill>
            <a:ln>
              <a:noFill/>
            </a:ln>
            <a:effectLst>
              <a:innerShdw blurRad="254000" dist="190500" dir="13500000">
                <a:srgbClr val="A1A5B9">
                  <a:alpha val="40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DFD0A6FA-501F-46FD-BA6A-321BF1550BD0}"/>
                </a:ext>
              </a:extLst>
            </p:cNvPr>
            <p:cNvSpPr txBox="1"/>
            <p:nvPr/>
          </p:nvSpPr>
          <p:spPr>
            <a:xfrm>
              <a:off x="2365309" y="1074815"/>
              <a:ext cx="598742" cy="686276"/>
            </a:xfrm>
            <a:prstGeom prst="rect">
              <a:avLst/>
            </a:prstGeom>
            <a:noFill/>
          </p:spPr>
          <p:txBody>
            <a:bodyPr wrap="square" rtlCol="0">
              <a:spAutoFit/>
            </a:bodyPr>
            <a:lstStyle/>
            <a:p>
              <a:pPr algn="ctr"/>
              <a:r>
                <a:rPr lang="vi-VN" sz="2400">
                  <a:solidFill>
                    <a:schemeClr val="bg2">
                      <a:lumMod val="50000"/>
                    </a:schemeClr>
                  </a:solidFill>
                  <a:latin typeface="Times New Roman" panose="02020603050405020304" pitchFamily="18" charset="0"/>
                  <a:cs typeface="Times New Roman" panose="02020603050405020304" pitchFamily="18" charset="0"/>
                </a:rPr>
                <a:t>II</a:t>
              </a:r>
              <a:endParaRPr lang="en-US" sz="2400">
                <a:solidFill>
                  <a:schemeClr val="bg2">
                    <a:lumMod val="50000"/>
                  </a:schemeClr>
                </a:solidFill>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7945126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m3d="http://schemas.microsoft.com/office/drawing/2017/model3d" xmlns="" Requires="am3d">
          <p:graphicFrame>
            <p:nvGraphicFramePr>
              <p:cNvPr id="7" name="3D Model 6" descr="Motorcycle">
                <a:extLst>
                  <a:ext uri="{FF2B5EF4-FFF2-40B4-BE49-F238E27FC236}">
                    <a16:creationId xmlns:a16="http://schemas.microsoft.com/office/drawing/2014/main" id="{C4E19F7D-DAAB-4B97-8ED8-8285E4A67D52}"/>
                  </a:ext>
                </a:extLst>
              </p:cNvPr>
              <p:cNvGraphicFramePr>
                <a:graphicFrameLocks noChangeAspect="1"/>
              </p:cNvGraphicFramePr>
              <p:nvPr>
                <p:extLst>
                  <p:ext uri="{D42A27DB-BD31-4B8C-83A1-F6EECF244321}">
                    <p14:modId xmlns:p14="http://schemas.microsoft.com/office/powerpoint/2010/main" val="2549918305"/>
                  </p:ext>
                </p:extLst>
              </p:nvPr>
            </p:nvGraphicFramePr>
            <p:xfrm>
              <a:off x="5138622" y="2004300"/>
              <a:ext cx="6910503" cy="3687601"/>
            </p:xfrm>
            <a:graphic>
              <a:graphicData uri="http://schemas.microsoft.com/office/drawing/2017/model3d">
                <am3d:model3d r:embed="rId2">
                  <am3d:spPr>
                    <a:xfrm>
                      <a:off x="0" y="0"/>
                      <a:ext cx="6910503" cy="3687601"/>
                    </a:xfrm>
                    <a:prstGeom prst="rect">
                      <a:avLst/>
                    </a:prstGeom>
                  </am3d:spPr>
                  <am3d:camera>
                    <am3d:pos x="0" y="0" z="57504273"/>
                    <am3d:up dx="0" dy="36000000" dz="0"/>
                    <am3d:lookAt x="0" y="0" z="0"/>
                    <am3d:perspective fov="2700000"/>
                  </am3d:camera>
                  <am3d:trans>
                    <am3d:meterPerModelUnit n="1299206" d="1000000"/>
                    <am3d:preTrans dx="47163" dy="-9311906" dz="0"/>
                    <am3d:scale>
                      <am3d:sx n="1000000" d="1000000"/>
                      <am3d:sy n="1000000" d="1000000"/>
                      <am3d:sz n="1000000" d="1000000"/>
                    </am3d:scale>
                    <am3d:rot ax="4667849" ay="4958817" az="4661971"/>
                    <am3d:postTrans dx="0" dy="0" dz="0"/>
                  </am3d:trans>
                  <am3d:raster rName="Office3DRenderer" rVer="16.0.8326">
                    <am3d:blip r:embed="rId3"/>
                  </am3d:raster>
                  <am3d:objViewport viewportSz="886828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7" name="3D Model 6" descr="Motorcycle">
                <a:extLst>
                  <a:ext uri="{FF2B5EF4-FFF2-40B4-BE49-F238E27FC236}">
                    <a16:creationId xmlns:a16="http://schemas.microsoft.com/office/drawing/2014/main" id="{C4E19F7D-DAAB-4B97-8ED8-8285E4A67D52}"/>
                  </a:ext>
                </a:extLst>
              </p:cNvPr>
              <p:cNvPicPr>
                <a:picLocks noGrp="1" noRot="1" noChangeAspect="1" noMove="1" noResize="1" noEditPoints="1" noAdjustHandles="1" noChangeArrowheads="1" noChangeShapeType="1" noCrop="1"/>
              </p:cNvPicPr>
              <p:nvPr/>
            </p:nvPicPr>
            <p:blipFill>
              <a:blip r:embed="rId4"/>
              <a:stretch>
                <a:fillRect/>
              </a:stretch>
            </p:blipFill>
            <p:spPr>
              <a:xfrm>
                <a:off x="5138622" y="2004300"/>
                <a:ext cx="6910503" cy="3687601"/>
              </a:xfrm>
              <a:prstGeom prst="rect">
                <a:avLst/>
              </a:prstGeom>
            </p:spPr>
          </p:pic>
        </mc:Fallback>
      </mc:AlternateContent>
      <p:sp>
        <p:nvSpPr>
          <p:cNvPr id="2" name="TextBox 1">
            <a:extLst>
              <a:ext uri="{FF2B5EF4-FFF2-40B4-BE49-F238E27FC236}">
                <a16:creationId xmlns:a16="http://schemas.microsoft.com/office/drawing/2014/main" id="{69B8B260-9FA8-410E-8777-008C1C808A85}"/>
              </a:ext>
            </a:extLst>
          </p:cNvPr>
          <p:cNvSpPr txBox="1"/>
          <p:nvPr/>
        </p:nvSpPr>
        <p:spPr>
          <a:xfrm>
            <a:off x="561975" y="1685925"/>
            <a:ext cx="4357572" cy="4154984"/>
          </a:xfrm>
          <a:prstGeom prst="rect">
            <a:avLst/>
          </a:prstGeom>
          <a:noFill/>
        </p:spPr>
        <p:txBody>
          <a:bodyPr wrap="square" rtlCol="0">
            <a:spAutoFit/>
          </a:bodyPr>
          <a:lstStyle/>
          <a:p>
            <a:pPr algn="just"/>
            <a:r>
              <a:rPr lang="vi-VN" sz="2400">
                <a:latin typeface="Bahnschrift SemiCondensed" panose="020B0502040204020203" pitchFamily="34" charset="0"/>
              </a:rPr>
              <a:t>Xóa thông tin phụ tùng xe:</a:t>
            </a:r>
          </a:p>
          <a:p>
            <a:pPr marL="285750" indent="-285750" algn="just">
              <a:buFont typeface="Arial" panose="020B0604020202020204" pitchFamily="34" charset="0"/>
              <a:buChar char="•"/>
            </a:pPr>
            <a:r>
              <a:rPr lang="vi-VN" sz="2400">
                <a:latin typeface="Bahnschrift SemiCondensed" panose="020B0502040204020203" pitchFamily="34" charset="0"/>
              </a:rPr>
              <a:t>Khi người dùng muốn đổi thông tin phụ tùng hay muốn loại bỏ phụ tùng đó, đây là chức năng cho phép người có quyền xóa thông tin của phụ tùng theo đúng yêu cầu của người dùng</a:t>
            </a:r>
          </a:p>
          <a:p>
            <a:pPr marL="285750" indent="-285750" algn="just">
              <a:buFont typeface="Arial" panose="020B0604020202020204" pitchFamily="34" charset="0"/>
              <a:buChar char="•"/>
            </a:pPr>
            <a:r>
              <a:rPr lang="vi-VN" sz="2400">
                <a:latin typeface="Bahnschrift SemiCondensed" panose="020B0502040204020203" pitchFamily="34" charset="0"/>
              </a:rPr>
              <a:t>Yêu cầu: bắt buộc phải nhập chính xác mã sản phẩm của phụ tùng để kiểm tra (hãng – mã sản phẩm).</a:t>
            </a:r>
          </a:p>
        </p:txBody>
      </p:sp>
      <p:grpSp>
        <p:nvGrpSpPr>
          <p:cNvPr id="5" name="Group 4">
            <a:extLst>
              <a:ext uri="{FF2B5EF4-FFF2-40B4-BE49-F238E27FC236}">
                <a16:creationId xmlns:a16="http://schemas.microsoft.com/office/drawing/2014/main" id="{6565B920-51F0-4D01-BC89-4EE9DD12304A}"/>
              </a:ext>
            </a:extLst>
          </p:cNvPr>
          <p:cNvGrpSpPr/>
          <p:nvPr/>
        </p:nvGrpSpPr>
        <p:grpSpPr>
          <a:xfrm>
            <a:off x="247470" y="229964"/>
            <a:ext cx="2556075" cy="806057"/>
            <a:chOff x="1927359" y="3604228"/>
            <a:chExt cx="2454141" cy="861225"/>
          </a:xfrm>
        </p:grpSpPr>
        <p:grpSp>
          <p:nvGrpSpPr>
            <p:cNvPr id="6" name="Group 5">
              <a:extLst>
                <a:ext uri="{FF2B5EF4-FFF2-40B4-BE49-F238E27FC236}">
                  <a16:creationId xmlns:a16="http://schemas.microsoft.com/office/drawing/2014/main" id="{42F834ED-C461-4EA2-9F99-5A436B13A686}"/>
                </a:ext>
              </a:extLst>
            </p:cNvPr>
            <p:cNvGrpSpPr/>
            <p:nvPr/>
          </p:nvGrpSpPr>
          <p:grpSpPr>
            <a:xfrm>
              <a:off x="1927359" y="3604228"/>
              <a:ext cx="2454141" cy="861225"/>
              <a:chOff x="1447474" y="154852"/>
              <a:chExt cx="3957766" cy="1388887"/>
            </a:xfrm>
          </p:grpSpPr>
          <p:sp>
            <p:nvSpPr>
              <p:cNvPr id="9" name="Rectangle: Rounded Corners 8">
                <a:extLst>
                  <a:ext uri="{FF2B5EF4-FFF2-40B4-BE49-F238E27FC236}">
                    <a16:creationId xmlns:a16="http://schemas.microsoft.com/office/drawing/2014/main" id="{7643126A-5A74-4285-B28C-9F8C62A7DCA6}"/>
                  </a:ext>
                </a:extLst>
              </p:cNvPr>
              <p:cNvSpPr/>
              <p:nvPr/>
            </p:nvSpPr>
            <p:spPr>
              <a:xfrm>
                <a:off x="1447474" y="154856"/>
                <a:ext cx="3957766" cy="1388883"/>
              </a:xfrm>
              <a:prstGeom prst="roundRect">
                <a:avLst>
                  <a:gd name="adj" fmla="val 50000"/>
                </a:avLst>
              </a:prstGeom>
              <a:gradFill flip="none" rotWithShape="1">
                <a:gsLst>
                  <a:gs pos="50000">
                    <a:schemeClr val="bg1">
                      <a:lumMod val="95000"/>
                    </a:schemeClr>
                  </a:gs>
                  <a:gs pos="100000">
                    <a:schemeClr val="bg1"/>
                  </a:gs>
                </a:gsLst>
                <a:lin ang="2700000" scaled="1"/>
                <a:tileRect/>
              </a:gradFill>
              <a:ln>
                <a:noFill/>
              </a:ln>
              <a:effectLst>
                <a:outerShdw blurRad="254000" dist="190500" dir="2700000" algn="tl" rotWithShape="0">
                  <a:srgbClr val="A1A5B9">
                    <a:alpha val="5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0DCF81E2-E642-45C0-B4CB-226C2C92652B}"/>
                  </a:ext>
                </a:extLst>
              </p:cNvPr>
              <p:cNvSpPr/>
              <p:nvPr/>
            </p:nvSpPr>
            <p:spPr>
              <a:xfrm>
                <a:off x="1447474" y="154852"/>
                <a:ext cx="3957766" cy="1388882"/>
              </a:xfrm>
              <a:prstGeom prst="roundRect">
                <a:avLst>
                  <a:gd name="adj" fmla="val 50000"/>
                </a:avLst>
              </a:prstGeom>
              <a:gradFill>
                <a:gsLst>
                  <a:gs pos="50000">
                    <a:schemeClr val="bg1">
                      <a:lumMod val="95000"/>
                    </a:schemeClr>
                  </a:gs>
                  <a:gs pos="100000">
                    <a:schemeClr val="bg1"/>
                  </a:gs>
                </a:gsLst>
                <a:lin ang="2700000" scaled="1"/>
              </a:gradFill>
              <a:ln>
                <a:noFill/>
              </a:ln>
              <a:effectLst>
                <a:outerShdw blurRad="254000" dist="190500" dir="13500000" algn="tl" rotWithShape="0">
                  <a:schemeClr val="bg1">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TextBox 7">
              <a:extLst>
                <a:ext uri="{FF2B5EF4-FFF2-40B4-BE49-F238E27FC236}">
                  <a16:creationId xmlns:a16="http://schemas.microsoft.com/office/drawing/2014/main" id="{B00E0FC4-07E2-41C8-A15D-13DEC1C6ECB7}"/>
                </a:ext>
              </a:extLst>
            </p:cNvPr>
            <p:cNvSpPr txBox="1"/>
            <p:nvPr/>
          </p:nvSpPr>
          <p:spPr>
            <a:xfrm>
              <a:off x="2837928" y="3787507"/>
              <a:ext cx="1397033" cy="493262"/>
            </a:xfrm>
            <a:prstGeom prst="rect">
              <a:avLst/>
            </a:prstGeom>
            <a:noFill/>
          </p:spPr>
          <p:txBody>
            <a:bodyPr wrap="square" rtlCol="0">
              <a:spAutoFit/>
            </a:bodyPr>
            <a:lstStyle/>
            <a:p>
              <a:pPr algn="ctr"/>
              <a:r>
                <a:rPr lang="vi-VN" sz="2400">
                  <a:solidFill>
                    <a:schemeClr val="bg2">
                      <a:lumMod val="50000"/>
                    </a:schemeClr>
                  </a:solidFill>
                  <a:latin typeface="Bahnschrift SemiCondensed" panose="020B0502040204020203" pitchFamily="34" charset="0"/>
                </a:rPr>
                <a:t>PHÂN TÍCH</a:t>
              </a:r>
              <a:endParaRPr lang="en-US" sz="2400">
                <a:solidFill>
                  <a:schemeClr val="bg2">
                    <a:lumMod val="50000"/>
                  </a:schemeClr>
                </a:solidFill>
                <a:latin typeface="Bahnschrift SemiCondensed" panose="020B0502040204020203" pitchFamily="34" charset="0"/>
              </a:endParaRPr>
            </a:p>
          </p:txBody>
        </p:sp>
      </p:grpSp>
      <p:grpSp>
        <p:nvGrpSpPr>
          <p:cNvPr id="11" name="Group 10">
            <a:extLst>
              <a:ext uri="{FF2B5EF4-FFF2-40B4-BE49-F238E27FC236}">
                <a16:creationId xmlns:a16="http://schemas.microsoft.com/office/drawing/2014/main" id="{5B4B3EE1-43C9-4C64-A3FD-F14FCB8708AA}"/>
              </a:ext>
            </a:extLst>
          </p:cNvPr>
          <p:cNvGrpSpPr/>
          <p:nvPr/>
        </p:nvGrpSpPr>
        <p:grpSpPr>
          <a:xfrm>
            <a:off x="371606" y="310764"/>
            <a:ext cx="671629" cy="643145"/>
            <a:chOff x="2165484" y="916457"/>
            <a:chExt cx="998393" cy="956051"/>
          </a:xfrm>
        </p:grpSpPr>
        <p:sp>
          <p:nvSpPr>
            <p:cNvPr id="12" name="Rectangle: Rounded Corners 11">
              <a:extLst>
                <a:ext uri="{FF2B5EF4-FFF2-40B4-BE49-F238E27FC236}">
                  <a16:creationId xmlns:a16="http://schemas.microsoft.com/office/drawing/2014/main" id="{FAB48FF0-F3FC-4932-AF29-6141D2AC74C6}"/>
                </a:ext>
              </a:extLst>
            </p:cNvPr>
            <p:cNvSpPr/>
            <p:nvPr/>
          </p:nvSpPr>
          <p:spPr>
            <a:xfrm>
              <a:off x="2165484" y="916457"/>
              <a:ext cx="998393" cy="956051"/>
            </a:xfrm>
            <a:prstGeom prst="roundRect">
              <a:avLst>
                <a:gd name="adj" fmla="val 50000"/>
              </a:avLst>
            </a:prstGeom>
            <a:gradFill flip="none" rotWithShape="1">
              <a:gsLst>
                <a:gs pos="50000">
                  <a:schemeClr val="bg1">
                    <a:lumMod val="95000"/>
                  </a:schemeClr>
                </a:gs>
                <a:gs pos="100000">
                  <a:schemeClr val="bg1"/>
                </a:gs>
              </a:gsLst>
              <a:lin ang="2700000" scaled="1"/>
              <a:tileRect/>
            </a:gradFill>
            <a:ln>
              <a:noFill/>
            </a:ln>
            <a:effectLst>
              <a:innerShdw blurRad="254000" dist="190500" dir="13500000">
                <a:srgbClr val="A1A5B9">
                  <a:alpha val="40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5FAE57E9-12E8-4900-B112-EBE2C1EAB6D7}"/>
                </a:ext>
              </a:extLst>
            </p:cNvPr>
            <p:cNvSpPr txBox="1"/>
            <p:nvPr/>
          </p:nvSpPr>
          <p:spPr>
            <a:xfrm>
              <a:off x="2365309" y="1074815"/>
              <a:ext cx="598742" cy="686276"/>
            </a:xfrm>
            <a:prstGeom prst="rect">
              <a:avLst/>
            </a:prstGeom>
            <a:noFill/>
          </p:spPr>
          <p:txBody>
            <a:bodyPr wrap="square" rtlCol="0">
              <a:spAutoFit/>
            </a:bodyPr>
            <a:lstStyle/>
            <a:p>
              <a:pPr algn="ctr"/>
              <a:r>
                <a:rPr lang="vi-VN" sz="2400">
                  <a:solidFill>
                    <a:schemeClr val="bg2">
                      <a:lumMod val="50000"/>
                    </a:schemeClr>
                  </a:solidFill>
                  <a:latin typeface="Times New Roman" panose="02020603050405020304" pitchFamily="18" charset="0"/>
                  <a:cs typeface="Times New Roman" panose="02020603050405020304" pitchFamily="18" charset="0"/>
                </a:rPr>
                <a:t>II</a:t>
              </a:r>
              <a:endParaRPr lang="en-US" sz="2400">
                <a:solidFill>
                  <a:schemeClr val="bg2">
                    <a:lumMod val="50000"/>
                  </a:schemeClr>
                </a:solidFill>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6989002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m3d="http://schemas.microsoft.com/office/drawing/2017/model3d" xmlns="" Requires="am3d">
          <p:graphicFrame>
            <p:nvGraphicFramePr>
              <p:cNvPr id="7" name="3D Model 6" descr="Motorcycle">
                <a:extLst>
                  <a:ext uri="{FF2B5EF4-FFF2-40B4-BE49-F238E27FC236}">
                    <a16:creationId xmlns:a16="http://schemas.microsoft.com/office/drawing/2014/main" id="{C4E19F7D-DAAB-4B97-8ED8-8285E4A67D52}"/>
                  </a:ext>
                </a:extLst>
              </p:cNvPr>
              <p:cNvGraphicFramePr>
                <a:graphicFrameLocks noChangeAspect="1"/>
              </p:cNvGraphicFramePr>
              <p:nvPr>
                <p:extLst>
                  <p:ext uri="{D42A27DB-BD31-4B8C-83A1-F6EECF244321}">
                    <p14:modId xmlns:p14="http://schemas.microsoft.com/office/powerpoint/2010/main" val="3772161837"/>
                  </p:ext>
                </p:extLst>
              </p:nvPr>
            </p:nvGraphicFramePr>
            <p:xfrm>
              <a:off x="4065096" y="265154"/>
              <a:ext cx="4061807" cy="6327691"/>
            </p:xfrm>
            <a:graphic>
              <a:graphicData uri="http://schemas.microsoft.com/office/drawing/2017/model3d">
                <am3d:model3d r:embed="rId2">
                  <am3d:spPr>
                    <a:xfrm>
                      <a:off x="0" y="0"/>
                      <a:ext cx="4061807" cy="6327691"/>
                    </a:xfrm>
                    <a:prstGeom prst="rect">
                      <a:avLst/>
                    </a:prstGeom>
                  </am3d:spPr>
                  <am3d:camera>
                    <am3d:pos x="0" y="0" z="57504273"/>
                    <am3d:up dx="0" dy="36000000" dz="0"/>
                    <am3d:lookAt x="0" y="0" z="0"/>
                    <am3d:perspective fov="2700000"/>
                  </am3d:camera>
                  <am3d:trans>
                    <am3d:meterPerModelUnit n="1299206" d="1000000"/>
                    <am3d:preTrans dx="47163" dy="-9311906" dz="0"/>
                    <am3d:scale>
                      <am3d:sx n="1000000" d="1000000"/>
                      <am3d:sy n="1000000" d="1000000"/>
                      <am3d:sz n="1000000" d="1000000"/>
                    </am3d:scale>
                    <am3d:rot ax="656196" ay="-36808" az="-7106"/>
                    <am3d:postTrans dx="0" dy="0" dz="0"/>
                  </am3d:trans>
                  <am3d:raster rName="Office3DRenderer" rVer="16.0.8326">
                    <am3d:blip r:embed="rId3"/>
                  </am3d:raster>
                  <am3d:objViewport viewportSz="992065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7" name="3D Model 6" descr="Motorcycle">
                <a:extLst>
                  <a:ext uri="{FF2B5EF4-FFF2-40B4-BE49-F238E27FC236}">
                    <a16:creationId xmlns:a16="http://schemas.microsoft.com/office/drawing/2014/main" id="{C4E19F7D-DAAB-4B97-8ED8-8285E4A67D52}"/>
                  </a:ext>
                </a:extLst>
              </p:cNvPr>
              <p:cNvPicPr>
                <a:picLocks noGrp="1" noRot="1" noChangeAspect="1" noMove="1" noResize="1" noEditPoints="1" noAdjustHandles="1" noChangeArrowheads="1" noChangeShapeType="1" noCrop="1"/>
              </p:cNvPicPr>
              <p:nvPr/>
            </p:nvPicPr>
            <p:blipFill>
              <a:blip r:embed="rId4"/>
              <a:stretch>
                <a:fillRect/>
              </a:stretch>
            </p:blipFill>
            <p:spPr>
              <a:xfrm>
                <a:off x="4065096" y="265154"/>
                <a:ext cx="4061807" cy="6327691"/>
              </a:xfrm>
              <a:prstGeom prst="rect">
                <a:avLst/>
              </a:prstGeom>
            </p:spPr>
          </p:pic>
        </mc:Fallback>
      </mc:AlternateContent>
      <p:sp>
        <p:nvSpPr>
          <p:cNvPr id="2" name="TextBox 1">
            <a:extLst>
              <a:ext uri="{FF2B5EF4-FFF2-40B4-BE49-F238E27FC236}">
                <a16:creationId xmlns:a16="http://schemas.microsoft.com/office/drawing/2014/main" id="{668AED3D-22FF-4B25-85CD-8F8CF79C27E2}"/>
              </a:ext>
            </a:extLst>
          </p:cNvPr>
          <p:cNvSpPr txBox="1"/>
          <p:nvPr/>
        </p:nvSpPr>
        <p:spPr>
          <a:xfrm>
            <a:off x="571501" y="2047875"/>
            <a:ext cx="3766530" cy="3785652"/>
          </a:xfrm>
          <a:prstGeom prst="rect">
            <a:avLst/>
          </a:prstGeom>
          <a:noFill/>
        </p:spPr>
        <p:txBody>
          <a:bodyPr wrap="square" rtlCol="0">
            <a:spAutoFit/>
          </a:bodyPr>
          <a:lstStyle/>
          <a:p>
            <a:pPr algn="just"/>
            <a:r>
              <a:rPr lang="vi-VN" sz="2000">
                <a:latin typeface="Bahnschrift SemiCondensed" panose="020B0502040204020203" pitchFamily="34" charset="0"/>
              </a:rPr>
              <a:t>Các ràng buộc thiết kế:</a:t>
            </a:r>
          </a:p>
          <a:p>
            <a:pPr marL="285750" indent="-285750" algn="just">
              <a:buFont typeface="Arial" panose="020B0604020202020204" pitchFamily="34" charset="0"/>
              <a:buChar char="•"/>
            </a:pPr>
            <a:r>
              <a:rPr lang="vi-VN" sz="2000">
                <a:latin typeface="Bahnschrift SemiCondensed" panose="020B0502040204020203" pitchFamily="34" charset="0"/>
              </a:rPr>
              <a:t>Được hoàn thành vào đầu tháng 4.</a:t>
            </a:r>
          </a:p>
          <a:p>
            <a:pPr marL="285750" indent="-285750" algn="just">
              <a:buFont typeface="Arial" panose="020B0604020202020204" pitchFamily="34" charset="0"/>
              <a:buChar char="•"/>
            </a:pPr>
            <a:r>
              <a:rPr lang="vi-VN" sz="2000">
                <a:latin typeface="Bahnschrift SemiCondensed" panose="020B0502040204020203" pitchFamily="34" charset="0"/>
              </a:rPr>
              <a:t>Trong quá trình thực hiện đồ án, được sử dụng visual studio code hoặc Eclipse IDE để sử dụng ngôn ngữ java.</a:t>
            </a:r>
          </a:p>
          <a:p>
            <a:pPr marL="285750" indent="-285750" algn="just">
              <a:buFont typeface="Arial" panose="020B0604020202020204" pitchFamily="34" charset="0"/>
              <a:buChar char="•"/>
            </a:pPr>
            <a:r>
              <a:rPr lang="vi-VN" sz="2000">
                <a:latin typeface="Bahnschrift SemiCondensed" panose="020B0502040204020203" pitchFamily="34" charset="0"/>
              </a:rPr>
              <a:t>UML được bằng phần mềm StarUML</a:t>
            </a:r>
          </a:p>
          <a:p>
            <a:pPr marL="285750" indent="-285750" algn="just">
              <a:buFont typeface="Arial" panose="020B0604020202020204" pitchFamily="34" charset="0"/>
              <a:buChar char="•"/>
            </a:pPr>
            <a:r>
              <a:rPr lang="vi-VN" sz="2000">
                <a:latin typeface="Bahnschrift SemiCondensed" panose="020B0502040204020203" pitchFamily="34" charset="0"/>
              </a:rPr>
              <a:t>Thành viên trong nhóm nắm rõ kiến thức của lập trình hướng đối tượng (OOP) java.</a:t>
            </a:r>
          </a:p>
        </p:txBody>
      </p:sp>
      <p:sp>
        <p:nvSpPr>
          <p:cNvPr id="4" name="TextBox 3">
            <a:extLst>
              <a:ext uri="{FF2B5EF4-FFF2-40B4-BE49-F238E27FC236}">
                <a16:creationId xmlns:a16="http://schemas.microsoft.com/office/drawing/2014/main" id="{051F40ED-7371-4409-9BA2-8CE7B23A0930}"/>
              </a:ext>
            </a:extLst>
          </p:cNvPr>
          <p:cNvSpPr txBox="1"/>
          <p:nvPr/>
        </p:nvSpPr>
        <p:spPr>
          <a:xfrm>
            <a:off x="7926876" y="2380565"/>
            <a:ext cx="3788872" cy="1938992"/>
          </a:xfrm>
          <a:prstGeom prst="rect">
            <a:avLst/>
          </a:prstGeom>
          <a:noFill/>
        </p:spPr>
        <p:txBody>
          <a:bodyPr wrap="square" rtlCol="0">
            <a:spAutoFit/>
          </a:bodyPr>
          <a:lstStyle/>
          <a:p>
            <a:pPr algn="just"/>
            <a:r>
              <a:rPr lang="vi-VN" sz="2000">
                <a:latin typeface="Bahnschrift SemiCondensed" panose="020B0502040204020203" pitchFamily="34" charset="0"/>
              </a:rPr>
              <a:t>Giao diện:</a:t>
            </a:r>
          </a:p>
          <a:p>
            <a:pPr marL="285750" indent="-285750" algn="just">
              <a:buFont typeface="Arial" panose="020B0604020202020204" pitchFamily="34" charset="0"/>
              <a:buChar char="•"/>
            </a:pPr>
            <a:r>
              <a:rPr lang="vi-VN" sz="2000">
                <a:latin typeface="Bahnschrift SemiCondensed" panose="020B0502040204020203" pitchFamily="34" charset="0"/>
              </a:rPr>
              <a:t>Để người dùng dễ dàng tiếp cận mà không bị rối trong quá trình nhập xuất thông tin.</a:t>
            </a:r>
          </a:p>
          <a:p>
            <a:pPr marL="285750" indent="-285750" algn="just">
              <a:buFont typeface="Arial" panose="020B0604020202020204" pitchFamily="34" charset="0"/>
              <a:buChar char="•"/>
            </a:pPr>
            <a:r>
              <a:rPr lang="vi-VN" sz="2000">
                <a:latin typeface="Bahnschrift SemiCondensed" panose="020B0502040204020203" pitchFamily="34" charset="0"/>
              </a:rPr>
              <a:t>Được canh chỉnh rõ ràng, hợp lý cho người dùng sử dụng</a:t>
            </a:r>
          </a:p>
        </p:txBody>
      </p:sp>
      <p:grpSp>
        <p:nvGrpSpPr>
          <p:cNvPr id="6" name="Group 5">
            <a:extLst>
              <a:ext uri="{FF2B5EF4-FFF2-40B4-BE49-F238E27FC236}">
                <a16:creationId xmlns:a16="http://schemas.microsoft.com/office/drawing/2014/main" id="{7E740D3C-E3C4-4EA2-A874-12F3078ADA31}"/>
              </a:ext>
            </a:extLst>
          </p:cNvPr>
          <p:cNvGrpSpPr/>
          <p:nvPr/>
        </p:nvGrpSpPr>
        <p:grpSpPr>
          <a:xfrm>
            <a:off x="247470" y="229964"/>
            <a:ext cx="2556075" cy="806057"/>
            <a:chOff x="1927359" y="3604228"/>
            <a:chExt cx="2454141" cy="861225"/>
          </a:xfrm>
        </p:grpSpPr>
        <p:grpSp>
          <p:nvGrpSpPr>
            <p:cNvPr id="8" name="Group 7">
              <a:extLst>
                <a:ext uri="{FF2B5EF4-FFF2-40B4-BE49-F238E27FC236}">
                  <a16:creationId xmlns:a16="http://schemas.microsoft.com/office/drawing/2014/main" id="{432E2529-23C3-4223-B647-7AA0E5F2F597}"/>
                </a:ext>
              </a:extLst>
            </p:cNvPr>
            <p:cNvGrpSpPr/>
            <p:nvPr/>
          </p:nvGrpSpPr>
          <p:grpSpPr>
            <a:xfrm>
              <a:off x="1927359" y="3604228"/>
              <a:ext cx="2454141" cy="861225"/>
              <a:chOff x="1447474" y="154852"/>
              <a:chExt cx="3957766" cy="1388887"/>
            </a:xfrm>
          </p:grpSpPr>
          <p:sp>
            <p:nvSpPr>
              <p:cNvPr id="10" name="Rectangle: Rounded Corners 9">
                <a:extLst>
                  <a:ext uri="{FF2B5EF4-FFF2-40B4-BE49-F238E27FC236}">
                    <a16:creationId xmlns:a16="http://schemas.microsoft.com/office/drawing/2014/main" id="{E2A70807-7360-4069-8384-997A1F3709ED}"/>
                  </a:ext>
                </a:extLst>
              </p:cNvPr>
              <p:cNvSpPr/>
              <p:nvPr/>
            </p:nvSpPr>
            <p:spPr>
              <a:xfrm>
                <a:off x="1447474" y="154856"/>
                <a:ext cx="3957766" cy="1388883"/>
              </a:xfrm>
              <a:prstGeom prst="roundRect">
                <a:avLst>
                  <a:gd name="adj" fmla="val 50000"/>
                </a:avLst>
              </a:prstGeom>
              <a:gradFill flip="none" rotWithShape="1">
                <a:gsLst>
                  <a:gs pos="50000">
                    <a:schemeClr val="bg1">
                      <a:lumMod val="95000"/>
                    </a:schemeClr>
                  </a:gs>
                  <a:gs pos="100000">
                    <a:schemeClr val="bg1"/>
                  </a:gs>
                </a:gsLst>
                <a:lin ang="2700000" scaled="1"/>
                <a:tileRect/>
              </a:gradFill>
              <a:ln>
                <a:noFill/>
              </a:ln>
              <a:effectLst>
                <a:outerShdw blurRad="254000" dist="190500" dir="2700000" algn="tl" rotWithShape="0">
                  <a:srgbClr val="A1A5B9">
                    <a:alpha val="5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2FFE2215-B1F4-41BF-B4D6-267589F6557A}"/>
                  </a:ext>
                </a:extLst>
              </p:cNvPr>
              <p:cNvSpPr/>
              <p:nvPr/>
            </p:nvSpPr>
            <p:spPr>
              <a:xfrm>
                <a:off x="1447474" y="154852"/>
                <a:ext cx="3957766" cy="1388882"/>
              </a:xfrm>
              <a:prstGeom prst="roundRect">
                <a:avLst>
                  <a:gd name="adj" fmla="val 50000"/>
                </a:avLst>
              </a:prstGeom>
              <a:gradFill>
                <a:gsLst>
                  <a:gs pos="50000">
                    <a:schemeClr val="bg1">
                      <a:lumMod val="95000"/>
                    </a:schemeClr>
                  </a:gs>
                  <a:gs pos="100000">
                    <a:schemeClr val="bg1"/>
                  </a:gs>
                </a:gsLst>
                <a:lin ang="2700000" scaled="1"/>
              </a:gradFill>
              <a:ln>
                <a:noFill/>
              </a:ln>
              <a:effectLst>
                <a:outerShdw blurRad="254000" dist="190500" dir="13500000" algn="tl" rotWithShape="0">
                  <a:schemeClr val="bg1">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EF2DF2B5-5797-4D65-8E75-CA8B15564BC0}"/>
                </a:ext>
              </a:extLst>
            </p:cNvPr>
            <p:cNvSpPr txBox="1"/>
            <p:nvPr/>
          </p:nvSpPr>
          <p:spPr>
            <a:xfrm>
              <a:off x="2837928" y="3787507"/>
              <a:ext cx="1397033" cy="493262"/>
            </a:xfrm>
            <a:prstGeom prst="rect">
              <a:avLst/>
            </a:prstGeom>
            <a:noFill/>
          </p:spPr>
          <p:txBody>
            <a:bodyPr wrap="square" rtlCol="0">
              <a:spAutoFit/>
            </a:bodyPr>
            <a:lstStyle/>
            <a:p>
              <a:pPr algn="ctr"/>
              <a:r>
                <a:rPr lang="vi-VN" sz="2400">
                  <a:solidFill>
                    <a:schemeClr val="bg2">
                      <a:lumMod val="50000"/>
                    </a:schemeClr>
                  </a:solidFill>
                  <a:latin typeface="Bahnschrift SemiCondensed" panose="020B0502040204020203" pitchFamily="34" charset="0"/>
                </a:rPr>
                <a:t>PHÂN TÍCH</a:t>
              </a:r>
              <a:endParaRPr lang="en-US" sz="2400">
                <a:solidFill>
                  <a:schemeClr val="bg2">
                    <a:lumMod val="50000"/>
                  </a:schemeClr>
                </a:solidFill>
                <a:latin typeface="Bahnschrift SemiCondensed" panose="020B0502040204020203" pitchFamily="34" charset="0"/>
              </a:endParaRPr>
            </a:p>
          </p:txBody>
        </p:sp>
      </p:grpSp>
      <p:grpSp>
        <p:nvGrpSpPr>
          <p:cNvPr id="12" name="Group 11">
            <a:extLst>
              <a:ext uri="{FF2B5EF4-FFF2-40B4-BE49-F238E27FC236}">
                <a16:creationId xmlns:a16="http://schemas.microsoft.com/office/drawing/2014/main" id="{F127EDED-97AC-4C14-8EB7-27F5F07390FF}"/>
              </a:ext>
            </a:extLst>
          </p:cNvPr>
          <p:cNvGrpSpPr/>
          <p:nvPr/>
        </p:nvGrpSpPr>
        <p:grpSpPr>
          <a:xfrm>
            <a:off x="371606" y="310764"/>
            <a:ext cx="671629" cy="643145"/>
            <a:chOff x="2165484" y="916457"/>
            <a:chExt cx="998393" cy="956051"/>
          </a:xfrm>
        </p:grpSpPr>
        <p:sp>
          <p:nvSpPr>
            <p:cNvPr id="13" name="Rectangle: Rounded Corners 12">
              <a:extLst>
                <a:ext uri="{FF2B5EF4-FFF2-40B4-BE49-F238E27FC236}">
                  <a16:creationId xmlns:a16="http://schemas.microsoft.com/office/drawing/2014/main" id="{D9A8B906-6C74-464D-A4F7-0C26CE6F1E2F}"/>
                </a:ext>
              </a:extLst>
            </p:cNvPr>
            <p:cNvSpPr/>
            <p:nvPr/>
          </p:nvSpPr>
          <p:spPr>
            <a:xfrm>
              <a:off x="2165484" y="916457"/>
              <a:ext cx="998393" cy="956051"/>
            </a:xfrm>
            <a:prstGeom prst="roundRect">
              <a:avLst>
                <a:gd name="adj" fmla="val 50000"/>
              </a:avLst>
            </a:prstGeom>
            <a:gradFill flip="none" rotWithShape="1">
              <a:gsLst>
                <a:gs pos="50000">
                  <a:schemeClr val="bg1">
                    <a:lumMod val="95000"/>
                  </a:schemeClr>
                </a:gs>
                <a:gs pos="100000">
                  <a:schemeClr val="bg1"/>
                </a:gs>
              </a:gsLst>
              <a:lin ang="2700000" scaled="1"/>
              <a:tileRect/>
            </a:gradFill>
            <a:ln>
              <a:noFill/>
            </a:ln>
            <a:effectLst>
              <a:innerShdw blurRad="254000" dist="190500" dir="13500000">
                <a:srgbClr val="A1A5B9">
                  <a:alpha val="40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B1998C1E-83B2-4339-95ED-431AAB94EDD2}"/>
                </a:ext>
              </a:extLst>
            </p:cNvPr>
            <p:cNvSpPr txBox="1"/>
            <p:nvPr/>
          </p:nvSpPr>
          <p:spPr>
            <a:xfrm>
              <a:off x="2365309" y="1074815"/>
              <a:ext cx="598742" cy="686276"/>
            </a:xfrm>
            <a:prstGeom prst="rect">
              <a:avLst/>
            </a:prstGeom>
            <a:noFill/>
          </p:spPr>
          <p:txBody>
            <a:bodyPr wrap="square" rtlCol="0">
              <a:spAutoFit/>
            </a:bodyPr>
            <a:lstStyle/>
            <a:p>
              <a:pPr algn="ctr"/>
              <a:r>
                <a:rPr lang="vi-VN" sz="2400">
                  <a:solidFill>
                    <a:schemeClr val="bg2">
                      <a:lumMod val="50000"/>
                    </a:schemeClr>
                  </a:solidFill>
                  <a:latin typeface="Times New Roman" panose="02020603050405020304" pitchFamily="18" charset="0"/>
                  <a:cs typeface="Times New Roman" panose="02020603050405020304" pitchFamily="18" charset="0"/>
                </a:rPr>
                <a:t>II</a:t>
              </a:r>
              <a:endParaRPr lang="en-US" sz="2400">
                <a:solidFill>
                  <a:schemeClr val="bg2">
                    <a:lumMod val="50000"/>
                  </a:schemeClr>
                </a:solidFill>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15832182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m3d="http://schemas.microsoft.com/office/drawing/2017/model3d" xmlns="" Requires="am3d">
          <p:graphicFrame>
            <p:nvGraphicFramePr>
              <p:cNvPr id="7" name="3D Model 6" descr="Motorcycle">
                <a:extLst>
                  <a:ext uri="{FF2B5EF4-FFF2-40B4-BE49-F238E27FC236}">
                    <a16:creationId xmlns:a16="http://schemas.microsoft.com/office/drawing/2014/main" id="{C4E19F7D-DAAB-4B97-8ED8-8285E4A67D52}"/>
                  </a:ext>
                </a:extLst>
              </p:cNvPr>
              <p:cNvGraphicFramePr>
                <a:graphicFrameLocks noChangeAspect="1"/>
              </p:cNvGraphicFramePr>
              <p:nvPr>
                <p:extLst>
                  <p:ext uri="{D42A27DB-BD31-4B8C-83A1-F6EECF244321}">
                    <p14:modId xmlns:p14="http://schemas.microsoft.com/office/powerpoint/2010/main" val="2494347686"/>
                  </p:ext>
                </p:extLst>
              </p:nvPr>
            </p:nvGraphicFramePr>
            <p:xfrm>
              <a:off x="-55535051" y="-72555076"/>
              <a:ext cx="123262101" cy="192024000"/>
            </p:xfrm>
            <a:graphic>
              <a:graphicData uri="http://schemas.microsoft.com/office/drawing/2017/model3d">
                <am3d:model3d r:embed="rId2">
                  <am3d:spPr>
                    <a:xfrm>
                      <a:off x="0" y="0"/>
                      <a:ext cx="123262101" cy="192024000"/>
                    </a:xfrm>
                    <a:prstGeom prst="rect">
                      <a:avLst/>
                    </a:prstGeom>
                  </am3d:spPr>
                  <am3d:camera>
                    <am3d:pos x="0" y="0" z="57504273"/>
                    <am3d:up dx="0" dy="36000000" dz="0"/>
                    <am3d:lookAt x="0" y="0" z="0"/>
                    <am3d:perspective fov="2700000"/>
                  </am3d:camera>
                  <am3d:trans>
                    <am3d:meterPerModelUnit n="1299206" d="1000000"/>
                    <am3d:preTrans dx="47163" dy="-9311906" dz="0"/>
                    <am3d:scale>
                      <am3d:sx n="1000000" d="1000000"/>
                      <am3d:sy n="1000000" d="1000000"/>
                      <am3d:sz n="1000000" d="1000000"/>
                    </am3d:scale>
                    <am3d:rot ax="656196" ay="-36808" az="-7106"/>
                    <am3d:postTrans dx="0" dy="0" dz="0"/>
                  </am3d:trans>
                  <am3d:raster rName="Office3DRenderer" rVer="16.0.8326">
                    <am3d:blip r:embed="rId3"/>
                  </am3d:raster>
                  <am3d:objViewport viewportSz="30488166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7" name="3D Model 6" descr="Motorcycle">
                <a:extLst>
                  <a:ext uri="{FF2B5EF4-FFF2-40B4-BE49-F238E27FC236}">
                    <a16:creationId xmlns:a16="http://schemas.microsoft.com/office/drawing/2014/main" id="{C4E19F7D-DAAB-4B97-8ED8-8285E4A67D52}"/>
                  </a:ext>
                </a:extLst>
              </p:cNvPr>
              <p:cNvPicPr>
                <a:picLocks noGrp="1" noRot="1" noChangeAspect="1" noMove="1" noResize="1" noEditPoints="1" noAdjustHandles="1" noChangeArrowheads="1" noChangeShapeType="1" noCrop="1"/>
              </p:cNvPicPr>
              <p:nvPr/>
            </p:nvPicPr>
            <p:blipFill>
              <a:blip r:embed="rId4"/>
              <a:stretch>
                <a:fillRect/>
              </a:stretch>
            </p:blipFill>
            <p:spPr>
              <a:xfrm>
                <a:off x="-55535051" y="-72555076"/>
                <a:ext cx="123262101" cy="192024000"/>
              </a:xfrm>
              <a:prstGeom prst="rect">
                <a:avLst/>
              </a:prstGeom>
            </p:spPr>
          </p:pic>
        </mc:Fallback>
      </mc:AlternateContent>
    </p:spTree>
    <p:extLst>
      <p:ext uri="{BB962C8B-B14F-4D97-AF65-F5344CB8AC3E}">
        <p14:creationId xmlns:p14="http://schemas.microsoft.com/office/powerpoint/2010/main" val="21483880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67D095B-A1FC-4C55-8FB9-96C69AA41536}"/>
              </a:ext>
            </a:extLst>
          </p:cNvPr>
          <p:cNvSpPr txBox="1"/>
          <p:nvPr/>
        </p:nvSpPr>
        <p:spPr>
          <a:xfrm>
            <a:off x="5335214" y="805185"/>
            <a:ext cx="1521571" cy="461665"/>
          </a:xfrm>
          <a:prstGeom prst="rect">
            <a:avLst/>
          </a:prstGeom>
          <a:noFill/>
        </p:spPr>
        <p:txBody>
          <a:bodyPr wrap="none" rtlCol="0">
            <a:spAutoFit/>
          </a:bodyPr>
          <a:lstStyle/>
          <a:p>
            <a:pPr algn="ctr"/>
            <a:r>
              <a:rPr lang="vi-VN" sz="2400">
                <a:latin typeface="Bahnschrift SemiCondensed" panose="020B0502040204020203" pitchFamily="34" charset="0"/>
              </a:rPr>
              <a:t>SƠ ĐỒ UML</a:t>
            </a:r>
            <a:endParaRPr lang="en-US" sz="2400">
              <a:latin typeface="Bahnschrift SemiCondensed" panose="020B0502040204020203" pitchFamily="34" charset="0"/>
            </a:endParaRPr>
          </a:p>
        </p:txBody>
      </p:sp>
      <p:pic>
        <p:nvPicPr>
          <p:cNvPr id="1026" name="Picture 2">
            <a:extLst>
              <a:ext uri="{FF2B5EF4-FFF2-40B4-BE49-F238E27FC236}">
                <a16:creationId xmlns:a16="http://schemas.microsoft.com/office/drawing/2014/main" id="{B0A86262-3A60-4FF3-B6D6-3FC0AF17032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9586" y="1293854"/>
            <a:ext cx="9852828" cy="544984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grpSp>
        <p:nvGrpSpPr>
          <p:cNvPr id="9" name="Group 8">
            <a:extLst>
              <a:ext uri="{FF2B5EF4-FFF2-40B4-BE49-F238E27FC236}">
                <a16:creationId xmlns:a16="http://schemas.microsoft.com/office/drawing/2014/main" id="{6733B144-517F-4E6D-B0F9-1F3591947C6E}"/>
              </a:ext>
            </a:extLst>
          </p:cNvPr>
          <p:cNvGrpSpPr/>
          <p:nvPr/>
        </p:nvGrpSpPr>
        <p:grpSpPr>
          <a:xfrm>
            <a:off x="247470" y="229964"/>
            <a:ext cx="2556075" cy="806057"/>
            <a:chOff x="1927359" y="3604228"/>
            <a:chExt cx="2454141" cy="861225"/>
          </a:xfrm>
        </p:grpSpPr>
        <p:grpSp>
          <p:nvGrpSpPr>
            <p:cNvPr id="10" name="Group 9">
              <a:extLst>
                <a:ext uri="{FF2B5EF4-FFF2-40B4-BE49-F238E27FC236}">
                  <a16:creationId xmlns:a16="http://schemas.microsoft.com/office/drawing/2014/main" id="{74DC1578-7034-446B-A298-8618CA2E979C}"/>
                </a:ext>
              </a:extLst>
            </p:cNvPr>
            <p:cNvGrpSpPr/>
            <p:nvPr/>
          </p:nvGrpSpPr>
          <p:grpSpPr>
            <a:xfrm>
              <a:off x="1927359" y="3604228"/>
              <a:ext cx="2454141" cy="861225"/>
              <a:chOff x="1447474" y="154852"/>
              <a:chExt cx="3957766" cy="1388887"/>
            </a:xfrm>
          </p:grpSpPr>
          <p:sp>
            <p:nvSpPr>
              <p:cNvPr id="12" name="Rectangle: Rounded Corners 11">
                <a:extLst>
                  <a:ext uri="{FF2B5EF4-FFF2-40B4-BE49-F238E27FC236}">
                    <a16:creationId xmlns:a16="http://schemas.microsoft.com/office/drawing/2014/main" id="{2AE34EE7-9B2D-40AE-BA6B-0B7CC608F330}"/>
                  </a:ext>
                </a:extLst>
              </p:cNvPr>
              <p:cNvSpPr/>
              <p:nvPr/>
            </p:nvSpPr>
            <p:spPr>
              <a:xfrm>
                <a:off x="1447474" y="154856"/>
                <a:ext cx="3957766" cy="1388883"/>
              </a:xfrm>
              <a:prstGeom prst="roundRect">
                <a:avLst>
                  <a:gd name="adj" fmla="val 50000"/>
                </a:avLst>
              </a:prstGeom>
              <a:gradFill flip="none" rotWithShape="1">
                <a:gsLst>
                  <a:gs pos="50000">
                    <a:schemeClr val="bg1">
                      <a:lumMod val="95000"/>
                    </a:schemeClr>
                  </a:gs>
                  <a:gs pos="100000">
                    <a:schemeClr val="bg1"/>
                  </a:gs>
                </a:gsLst>
                <a:lin ang="2700000" scaled="1"/>
                <a:tileRect/>
              </a:gradFill>
              <a:ln>
                <a:noFill/>
              </a:ln>
              <a:effectLst>
                <a:outerShdw blurRad="254000" dist="190500" dir="2700000" algn="tl" rotWithShape="0">
                  <a:srgbClr val="A1A5B9">
                    <a:alpha val="5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57538234-72D0-40C3-8A4F-142429AD2425}"/>
                  </a:ext>
                </a:extLst>
              </p:cNvPr>
              <p:cNvSpPr/>
              <p:nvPr/>
            </p:nvSpPr>
            <p:spPr>
              <a:xfrm>
                <a:off x="1447474" y="154852"/>
                <a:ext cx="3957766" cy="1388882"/>
              </a:xfrm>
              <a:prstGeom prst="roundRect">
                <a:avLst>
                  <a:gd name="adj" fmla="val 50000"/>
                </a:avLst>
              </a:prstGeom>
              <a:gradFill>
                <a:gsLst>
                  <a:gs pos="50000">
                    <a:schemeClr val="bg1">
                      <a:lumMod val="95000"/>
                    </a:schemeClr>
                  </a:gs>
                  <a:gs pos="100000">
                    <a:schemeClr val="bg1"/>
                  </a:gs>
                </a:gsLst>
                <a:lin ang="2700000" scaled="1"/>
              </a:gradFill>
              <a:ln>
                <a:noFill/>
              </a:ln>
              <a:effectLst>
                <a:outerShdw blurRad="254000" dist="190500" dir="13500000" algn="tl" rotWithShape="0">
                  <a:schemeClr val="bg1">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TextBox 10">
              <a:extLst>
                <a:ext uri="{FF2B5EF4-FFF2-40B4-BE49-F238E27FC236}">
                  <a16:creationId xmlns:a16="http://schemas.microsoft.com/office/drawing/2014/main" id="{FF92F09F-A71E-4DD0-802C-E382B844E1FC}"/>
                </a:ext>
              </a:extLst>
            </p:cNvPr>
            <p:cNvSpPr txBox="1"/>
            <p:nvPr/>
          </p:nvSpPr>
          <p:spPr>
            <a:xfrm>
              <a:off x="2755921" y="3787507"/>
              <a:ext cx="1397033" cy="493262"/>
            </a:xfrm>
            <a:prstGeom prst="rect">
              <a:avLst/>
            </a:prstGeom>
            <a:noFill/>
          </p:spPr>
          <p:txBody>
            <a:bodyPr wrap="square" rtlCol="0">
              <a:spAutoFit/>
            </a:bodyPr>
            <a:lstStyle/>
            <a:p>
              <a:pPr algn="ctr"/>
              <a:r>
                <a:rPr lang="vi-VN" sz="2400">
                  <a:solidFill>
                    <a:schemeClr val="bg2">
                      <a:lumMod val="50000"/>
                    </a:schemeClr>
                  </a:solidFill>
                  <a:latin typeface="Bahnschrift SemiCondensed" panose="020B0502040204020203" pitchFamily="34" charset="0"/>
                </a:rPr>
                <a:t>THIẾT KẾ</a:t>
              </a:r>
              <a:endParaRPr lang="en-US" sz="2400">
                <a:solidFill>
                  <a:schemeClr val="bg2">
                    <a:lumMod val="50000"/>
                  </a:schemeClr>
                </a:solidFill>
                <a:latin typeface="Bahnschrift SemiCondensed" panose="020B0502040204020203" pitchFamily="34" charset="0"/>
              </a:endParaRPr>
            </a:p>
          </p:txBody>
        </p:sp>
      </p:grpSp>
      <p:grpSp>
        <p:nvGrpSpPr>
          <p:cNvPr id="14" name="Group 13">
            <a:extLst>
              <a:ext uri="{FF2B5EF4-FFF2-40B4-BE49-F238E27FC236}">
                <a16:creationId xmlns:a16="http://schemas.microsoft.com/office/drawing/2014/main" id="{8F7F7618-C810-491A-952C-B27ED839E725}"/>
              </a:ext>
            </a:extLst>
          </p:cNvPr>
          <p:cNvGrpSpPr/>
          <p:nvPr/>
        </p:nvGrpSpPr>
        <p:grpSpPr>
          <a:xfrm>
            <a:off x="371606" y="310764"/>
            <a:ext cx="671629" cy="643145"/>
            <a:chOff x="2165484" y="916457"/>
            <a:chExt cx="998393" cy="956051"/>
          </a:xfrm>
        </p:grpSpPr>
        <p:sp>
          <p:nvSpPr>
            <p:cNvPr id="15" name="Rectangle: Rounded Corners 14">
              <a:extLst>
                <a:ext uri="{FF2B5EF4-FFF2-40B4-BE49-F238E27FC236}">
                  <a16:creationId xmlns:a16="http://schemas.microsoft.com/office/drawing/2014/main" id="{3B866D61-BBB0-4583-B277-4DEE35CBDBBB}"/>
                </a:ext>
              </a:extLst>
            </p:cNvPr>
            <p:cNvSpPr/>
            <p:nvPr/>
          </p:nvSpPr>
          <p:spPr>
            <a:xfrm>
              <a:off x="2165484" y="916457"/>
              <a:ext cx="998393" cy="956051"/>
            </a:xfrm>
            <a:prstGeom prst="roundRect">
              <a:avLst>
                <a:gd name="adj" fmla="val 50000"/>
              </a:avLst>
            </a:prstGeom>
            <a:gradFill flip="none" rotWithShape="1">
              <a:gsLst>
                <a:gs pos="50000">
                  <a:schemeClr val="bg1">
                    <a:lumMod val="95000"/>
                  </a:schemeClr>
                </a:gs>
                <a:gs pos="100000">
                  <a:schemeClr val="bg1"/>
                </a:gs>
              </a:gsLst>
              <a:lin ang="2700000" scaled="1"/>
              <a:tileRect/>
            </a:gradFill>
            <a:ln>
              <a:noFill/>
            </a:ln>
            <a:effectLst>
              <a:innerShdw blurRad="254000" dist="190500" dir="13500000">
                <a:srgbClr val="A1A5B9">
                  <a:alpha val="40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88309FC2-C2F3-4AEA-8739-D0831C4ECC3D}"/>
                </a:ext>
              </a:extLst>
            </p:cNvPr>
            <p:cNvSpPr txBox="1"/>
            <p:nvPr/>
          </p:nvSpPr>
          <p:spPr>
            <a:xfrm>
              <a:off x="2265396" y="1051343"/>
              <a:ext cx="798567" cy="686276"/>
            </a:xfrm>
            <a:prstGeom prst="rect">
              <a:avLst/>
            </a:prstGeom>
            <a:noFill/>
          </p:spPr>
          <p:txBody>
            <a:bodyPr wrap="square" rtlCol="0">
              <a:spAutoFit/>
            </a:bodyPr>
            <a:lstStyle/>
            <a:p>
              <a:pPr algn="ctr"/>
              <a:r>
                <a:rPr lang="vi-VN" sz="2400">
                  <a:solidFill>
                    <a:schemeClr val="bg2">
                      <a:lumMod val="50000"/>
                    </a:schemeClr>
                  </a:solidFill>
                  <a:latin typeface="Times New Roman" panose="02020603050405020304" pitchFamily="18" charset="0"/>
                  <a:cs typeface="Times New Roman" panose="02020603050405020304" pitchFamily="18" charset="0"/>
                </a:rPr>
                <a:t>III</a:t>
              </a:r>
              <a:endParaRPr lang="en-US" sz="2400">
                <a:solidFill>
                  <a:schemeClr val="bg2">
                    <a:lumMod val="50000"/>
                  </a:schemeClr>
                </a:solidFill>
                <a:latin typeface="Times New Roman" panose="02020603050405020304" pitchFamily="18" charset="0"/>
                <a:cs typeface="Times New Roman" panose="02020603050405020304" pitchFamily="18" charset="0"/>
              </a:endParaRPr>
            </a:p>
          </p:txBody>
        </p:sp>
      </p:grpSp>
      <p:grpSp>
        <p:nvGrpSpPr>
          <p:cNvPr id="17" name="Group 16">
            <a:extLst>
              <a:ext uri="{FF2B5EF4-FFF2-40B4-BE49-F238E27FC236}">
                <a16:creationId xmlns:a16="http://schemas.microsoft.com/office/drawing/2014/main" id="{DC1829C0-E75D-4D09-9537-49566974148B}"/>
              </a:ext>
            </a:extLst>
          </p:cNvPr>
          <p:cNvGrpSpPr/>
          <p:nvPr/>
        </p:nvGrpSpPr>
        <p:grpSpPr>
          <a:xfrm>
            <a:off x="235267" y="-1236889"/>
            <a:ext cx="2556075" cy="806057"/>
            <a:chOff x="1927359" y="3604228"/>
            <a:chExt cx="2454141" cy="861225"/>
          </a:xfrm>
        </p:grpSpPr>
        <p:grpSp>
          <p:nvGrpSpPr>
            <p:cNvPr id="18" name="Group 17">
              <a:extLst>
                <a:ext uri="{FF2B5EF4-FFF2-40B4-BE49-F238E27FC236}">
                  <a16:creationId xmlns:a16="http://schemas.microsoft.com/office/drawing/2014/main" id="{82A70843-CE72-4C3F-8D1C-296BAEF0AF31}"/>
                </a:ext>
              </a:extLst>
            </p:cNvPr>
            <p:cNvGrpSpPr/>
            <p:nvPr/>
          </p:nvGrpSpPr>
          <p:grpSpPr>
            <a:xfrm>
              <a:off x="1927359" y="3604228"/>
              <a:ext cx="2454141" cy="861225"/>
              <a:chOff x="1447474" y="154852"/>
              <a:chExt cx="3957766" cy="1388887"/>
            </a:xfrm>
          </p:grpSpPr>
          <p:sp>
            <p:nvSpPr>
              <p:cNvPr id="20" name="Rectangle: Rounded Corners 19">
                <a:extLst>
                  <a:ext uri="{FF2B5EF4-FFF2-40B4-BE49-F238E27FC236}">
                    <a16:creationId xmlns:a16="http://schemas.microsoft.com/office/drawing/2014/main" id="{BB3A974F-FC16-4705-820D-9B5116BC5313}"/>
                  </a:ext>
                </a:extLst>
              </p:cNvPr>
              <p:cNvSpPr/>
              <p:nvPr/>
            </p:nvSpPr>
            <p:spPr>
              <a:xfrm>
                <a:off x="1447474" y="154856"/>
                <a:ext cx="3957766" cy="1388883"/>
              </a:xfrm>
              <a:prstGeom prst="roundRect">
                <a:avLst>
                  <a:gd name="adj" fmla="val 50000"/>
                </a:avLst>
              </a:prstGeom>
              <a:gradFill flip="none" rotWithShape="1">
                <a:gsLst>
                  <a:gs pos="50000">
                    <a:schemeClr val="bg1">
                      <a:lumMod val="95000"/>
                    </a:schemeClr>
                  </a:gs>
                  <a:gs pos="100000">
                    <a:schemeClr val="bg1"/>
                  </a:gs>
                </a:gsLst>
                <a:lin ang="2700000" scaled="1"/>
                <a:tileRect/>
              </a:gradFill>
              <a:ln>
                <a:noFill/>
              </a:ln>
              <a:effectLst>
                <a:outerShdw blurRad="254000" dist="190500" dir="2700000" algn="tl" rotWithShape="0">
                  <a:srgbClr val="A1A5B9">
                    <a:alpha val="5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Rounded Corners 20">
                <a:extLst>
                  <a:ext uri="{FF2B5EF4-FFF2-40B4-BE49-F238E27FC236}">
                    <a16:creationId xmlns:a16="http://schemas.microsoft.com/office/drawing/2014/main" id="{4ABAD0B8-B304-461B-901C-5170EF6D9B6F}"/>
                  </a:ext>
                </a:extLst>
              </p:cNvPr>
              <p:cNvSpPr/>
              <p:nvPr/>
            </p:nvSpPr>
            <p:spPr>
              <a:xfrm>
                <a:off x="1447474" y="154852"/>
                <a:ext cx="3957766" cy="1388882"/>
              </a:xfrm>
              <a:prstGeom prst="roundRect">
                <a:avLst>
                  <a:gd name="adj" fmla="val 50000"/>
                </a:avLst>
              </a:prstGeom>
              <a:gradFill>
                <a:gsLst>
                  <a:gs pos="50000">
                    <a:schemeClr val="bg1">
                      <a:lumMod val="95000"/>
                    </a:schemeClr>
                  </a:gs>
                  <a:gs pos="100000">
                    <a:schemeClr val="bg1"/>
                  </a:gs>
                </a:gsLst>
                <a:lin ang="2700000" scaled="1"/>
              </a:gradFill>
              <a:ln>
                <a:noFill/>
              </a:ln>
              <a:effectLst>
                <a:outerShdw blurRad="254000" dist="190500" dir="13500000" algn="tl" rotWithShape="0">
                  <a:schemeClr val="bg1">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TextBox 18">
              <a:extLst>
                <a:ext uri="{FF2B5EF4-FFF2-40B4-BE49-F238E27FC236}">
                  <a16:creationId xmlns:a16="http://schemas.microsoft.com/office/drawing/2014/main" id="{08514310-B84C-426A-BD28-87D6F648F437}"/>
                </a:ext>
              </a:extLst>
            </p:cNvPr>
            <p:cNvSpPr txBox="1"/>
            <p:nvPr/>
          </p:nvSpPr>
          <p:spPr>
            <a:xfrm>
              <a:off x="2837928" y="3787507"/>
              <a:ext cx="1397033" cy="493262"/>
            </a:xfrm>
            <a:prstGeom prst="rect">
              <a:avLst/>
            </a:prstGeom>
            <a:noFill/>
          </p:spPr>
          <p:txBody>
            <a:bodyPr wrap="square" rtlCol="0">
              <a:spAutoFit/>
            </a:bodyPr>
            <a:lstStyle/>
            <a:p>
              <a:pPr algn="ctr"/>
              <a:r>
                <a:rPr lang="vi-VN" sz="2400">
                  <a:solidFill>
                    <a:schemeClr val="bg2">
                      <a:lumMod val="50000"/>
                    </a:schemeClr>
                  </a:solidFill>
                  <a:latin typeface="Bahnschrift SemiCondensed" panose="020B0502040204020203" pitchFamily="34" charset="0"/>
                </a:rPr>
                <a:t>HIỆN THỰC</a:t>
              </a:r>
              <a:endParaRPr lang="en-US" sz="2400">
                <a:solidFill>
                  <a:schemeClr val="bg2">
                    <a:lumMod val="50000"/>
                  </a:schemeClr>
                </a:solidFill>
                <a:latin typeface="Bahnschrift SemiCondensed" panose="020B0502040204020203" pitchFamily="34" charset="0"/>
              </a:endParaRPr>
            </a:p>
          </p:txBody>
        </p:sp>
      </p:grpSp>
      <p:grpSp>
        <p:nvGrpSpPr>
          <p:cNvPr id="22" name="Group 21">
            <a:extLst>
              <a:ext uri="{FF2B5EF4-FFF2-40B4-BE49-F238E27FC236}">
                <a16:creationId xmlns:a16="http://schemas.microsoft.com/office/drawing/2014/main" id="{903FC502-F795-41F6-B972-C37028DA2C97}"/>
              </a:ext>
            </a:extLst>
          </p:cNvPr>
          <p:cNvGrpSpPr/>
          <p:nvPr/>
        </p:nvGrpSpPr>
        <p:grpSpPr>
          <a:xfrm>
            <a:off x="359403" y="-1156089"/>
            <a:ext cx="671629" cy="643145"/>
            <a:chOff x="2165484" y="916457"/>
            <a:chExt cx="998393" cy="956051"/>
          </a:xfrm>
        </p:grpSpPr>
        <p:sp>
          <p:nvSpPr>
            <p:cNvPr id="23" name="Rectangle: Rounded Corners 22">
              <a:extLst>
                <a:ext uri="{FF2B5EF4-FFF2-40B4-BE49-F238E27FC236}">
                  <a16:creationId xmlns:a16="http://schemas.microsoft.com/office/drawing/2014/main" id="{B310918F-CABF-4FC9-A947-C839DD43B6E7}"/>
                </a:ext>
              </a:extLst>
            </p:cNvPr>
            <p:cNvSpPr/>
            <p:nvPr/>
          </p:nvSpPr>
          <p:spPr>
            <a:xfrm>
              <a:off x="2165484" y="916457"/>
              <a:ext cx="998393" cy="956051"/>
            </a:xfrm>
            <a:prstGeom prst="roundRect">
              <a:avLst>
                <a:gd name="adj" fmla="val 50000"/>
              </a:avLst>
            </a:prstGeom>
            <a:gradFill flip="none" rotWithShape="1">
              <a:gsLst>
                <a:gs pos="50000">
                  <a:schemeClr val="bg1">
                    <a:lumMod val="95000"/>
                  </a:schemeClr>
                </a:gs>
                <a:gs pos="100000">
                  <a:schemeClr val="bg1"/>
                </a:gs>
              </a:gsLst>
              <a:lin ang="2700000" scaled="1"/>
              <a:tileRect/>
            </a:gradFill>
            <a:ln>
              <a:noFill/>
            </a:ln>
            <a:effectLst>
              <a:innerShdw blurRad="254000" dist="190500" dir="13500000">
                <a:srgbClr val="A1A5B9">
                  <a:alpha val="40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B50031A6-FC2A-402F-B1E7-2DC29A01ADE0}"/>
                </a:ext>
              </a:extLst>
            </p:cNvPr>
            <p:cNvSpPr txBox="1"/>
            <p:nvPr/>
          </p:nvSpPr>
          <p:spPr>
            <a:xfrm>
              <a:off x="2265396" y="1051343"/>
              <a:ext cx="798567" cy="686276"/>
            </a:xfrm>
            <a:prstGeom prst="rect">
              <a:avLst/>
            </a:prstGeom>
            <a:noFill/>
          </p:spPr>
          <p:txBody>
            <a:bodyPr wrap="square" rtlCol="0">
              <a:spAutoFit/>
            </a:bodyPr>
            <a:lstStyle/>
            <a:p>
              <a:pPr algn="ctr"/>
              <a:r>
                <a:rPr lang="vi-VN" sz="2400">
                  <a:solidFill>
                    <a:schemeClr val="bg2">
                      <a:lumMod val="50000"/>
                    </a:schemeClr>
                  </a:solidFill>
                  <a:latin typeface="Times New Roman" panose="02020603050405020304" pitchFamily="18" charset="0"/>
                  <a:cs typeface="Times New Roman" panose="02020603050405020304" pitchFamily="18" charset="0"/>
                </a:rPr>
                <a:t>IV</a:t>
              </a:r>
              <a:endParaRPr lang="en-US" sz="2400">
                <a:solidFill>
                  <a:schemeClr val="bg2">
                    <a:lumMod val="50000"/>
                  </a:schemeClr>
                </a:solidFill>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16732299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gradFill flip="none" rotWithShape="1">
          <a:gsLst>
            <a:gs pos="885">
              <a:schemeClr val="bg1"/>
            </a:gs>
            <a:gs pos="50000">
              <a:schemeClr val="bg1">
                <a:lumMod val="95000"/>
              </a:schemeClr>
            </a:gs>
            <a:gs pos="100000">
              <a:schemeClr val="bg1"/>
            </a:gs>
          </a:gsLst>
          <a:lin ang="2700000" scaled="0"/>
          <a:tileRect/>
        </a:gra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8AF988D-BBD2-4989-901D-E8E9287C0FE1}"/>
              </a:ext>
            </a:extLst>
          </p:cNvPr>
          <p:cNvSpPr txBox="1"/>
          <p:nvPr/>
        </p:nvSpPr>
        <p:spPr>
          <a:xfrm>
            <a:off x="5898089" y="3105831"/>
            <a:ext cx="4801314" cy="646331"/>
          </a:xfrm>
          <a:prstGeom prst="rect">
            <a:avLst/>
          </a:prstGeom>
          <a:noFill/>
        </p:spPr>
        <p:txBody>
          <a:bodyPr wrap="none" rtlCol="0">
            <a:spAutoFit/>
          </a:bodyPr>
          <a:lstStyle/>
          <a:p>
            <a:pPr algn="ctr"/>
            <a:r>
              <a:rPr lang="vi-VN" sz="3600">
                <a:latin typeface="Bahnschrift SemiCondensed" panose="020B0502040204020203" pitchFamily="34" charset="0"/>
              </a:rPr>
              <a:t>CHẠY THỬ CHƯƠNG TRÌNH</a:t>
            </a:r>
            <a:endParaRPr lang="en-US" sz="3600">
              <a:latin typeface="Bahnschrift SemiCondensed" panose="020B0502040204020203" pitchFamily="34" charset="0"/>
            </a:endParaRPr>
          </a:p>
        </p:txBody>
      </p:sp>
      <p:grpSp>
        <p:nvGrpSpPr>
          <p:cNvPr id="20" name="Group 19">
            <a:extLst>
              <a:ext uri="{FF2B5EF4-FFF2-40B4-BE49-F238E27FC236}">
                <a16:creationId xmlns:a16="http://schemas.microsoft.com/office/drawing/2014/main" id="{165DE36E-F8F3-4B88-84E2-D0F2AC80AD12}"/>
              </a:ext>
            </a:extLst>
          </p:cNvPr>
          <p:cNvGrpSpPr/>
          <p:nvPr/>
        </p:nvGrpSpPr>
        <p:grpSpPr>
          <a:xfrm>
            <a:off x="2155111" y="1725566"/>
            <a:ext cx="3319512" cy="3406865"/>
            <a:chOff x="2355136" y="1725566"/>
            <a:chExt cx="3319512" cy="3406865"/>
          </a:xfrm>
        </p:grpSpPr>
        <p:grpSp>
          <p:nvGrpSpPr>
            <p:cNvPr id="16" name="Group 15">
              <a:extLst>
                <a:ext uri="{FF2B5EF4-FFF2-40B4-BE49-F238E27FC236}">
                  <a16:creationId xmlns:a16="http://schemas.microsoft.com/office/drawing/2014/main" id="{C1AF54FB-8F68-45FD-8C96-C57F331CCCF0}"/>
                </a:ext>
              </a:extLst>
            </p:cNvPr>
            <p:cNvGrpSpPr/>
            <p:nvPr/>
          </p:nvGrpSpPr>
          <p:grpSpPr>
            <a:xfrm>
              <a:off x="2355136" y="1725566"/>
              <a:ext cx="3319512" cy="3406865"/>
              <a:chOff x="5644962" y="695991"/>
              <a:chExt cx="3352801" cy="2213810"/>
            </a:xfrm>
          </p:grpSpPr>
          <p:sp>
            <p:nvSpPr>
              <p:cNvPr id="18" name="Rectangle 17">
                <a:extLst>
                  <a:ext uri="{FF2B5EF4-FFF2-40B4-BE49-F238E27FC236}">
                    <a16:creationId xmlns:a16="http://schemas.microsoft.com/office/drawing/2014/main" id="{203EE162-529E-4E68-B3F9-FB2206C67D79}"/>
                  </a:ext>
                </a:extLst>
              </p:cNvPr>
              <p:cNvSpPr/>
              <p:nvPr/>
            </p:nvSpPr>
            <p:spPr>
              <a:xfrm>
                <a:off x="5644962" y="695991"/>
                <a:ext cx="3352800" cy="2213810"/>
              </a:xfrm>
              <a:prstGeom prst="rect">
                <a:avLst/>
              </a:prstGeom>
              <a:gradFill>
                <a:gsLst>
                  <a:gs pos="50000">
                    <a:schemeClr val="bg1">
                      <a:lumMod val="95000"/>
                    </a:schemeClr>
                  </a:gs>
                  <a:gs pos="100000">
                    <a:schemeClr val="bg1"/>
                  </a:gs>
                </a:gsLst>
                <a:lin ang="2700000" scaled="1"/>
              </a:gradFill>
              <a:ln>
                <a:noFill/>
              </a:ln>
              <a:effectLst>
                <a:outerShdw blurRad="254000" dist="190500" dir="2700000" algn="tl" rotWithShape="0">
                  <a:srgbClr val="A1A5B9">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t> </a:t>
                </a:r>
                <a:endParaRPr lang="en-US"/>
              </a:p>
            </p:txBody>
          </p:sp>
          <p:sp>
            <p:nvSpPr>
              <p:cNvPr id="19" name="Rectangle 18">
                <a:extLst>
                  <a:ext uri="{FF2B5EF4-FFF2-40B4-BE49-F238E27FC236}">
                    <a16:creationId xmlns:a16="http://schemas.microsoft.com/office/drawing/2014/main" id="{402050FF-7D20-42F0-9708-0F2F661B5F07}"/>
                  </a:ext>
                </a:extLst>
              </p:cNvPr>
              <p:cNvSpPr/>
              <p:nvPr/>
            </p:nvSpPr>
            <p:spPr>
              <a:xfrm>
                <a:off x="5644962" y="695991"/>
                <a:ext cx="3352801" cy="2213810"/>
              </a:xfrm>
              <a:prstGeom prst="rect">
                <a:avLst/>
              </a:prstGeom>
              <a:solidFill>
                <a:schemeClr val="bg1">
                  <a:lumMod val="95000"/>
                </a:schemeClr>
              </a:solidFill>
              <a:ln>
                <a:noFill/>
              </a:ln>
              <a:effectLst>
                <a:outerShdw blurRad="254000" dist="190500" dir="13500000" algn="tl" rotWithShape="0">
                  <a:schemeClr val="bg1">
                    <a:alpha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t> </a:t>
                </a:r>
                <a:endParaRPr lang="en-US"/>
              </a:p>
            </p:txBody>
          </p:sp>
        </p:grpSp>
        <p:pic>
          <p:nvPicPr>
            <p:cNvPr id="11" name="Picture 10">
              <a:extLst>
                <a:ext uri="{FF2B5EF4-FFF2-40B4-BE49-F238E27FC236}">
                  <a16:creationId xmlns:a16="http://schemas.microsoft.com/office/drawing/2014/main" id="{040EF2F9-F027-400C-B55F-52C07A935F72}"/>
                </a:ext>
              </a:extLst>
            </p:cNvPr>
            <p:cNvPicPr>
              <a:picLocks noChangeAspect="1"/>
            </p:cNvPicPr>
            <p:nvPr/>
          </p:nvPicPr>
          <p:blipFill rotWithShape="1">
            <a:blip r:embed="rId2" cstate="hqprint">
              <a:extLst>
                <a:ext uri="{BEBA8EAE-BF5A-486C-A8C5-ECC9F3942E4B}">
                  <a14:imgProps xmlns:a14="http://schemas.microsoft.com/office/drawing/2010/main">
                    <a14:imgLayer r:embed="rId3">
                      <a14:imgEffect>
                        <a14:saturation sat="33000"/>
                      </a14:imgEffect>
                    </a14:imgLayer>
                  </a14:imgProps>
                </a:ext>
                <a:ext uri="{28A0092B-C50C-407E-A947-70E740481C1C}">
                  <a14:useLocalDpi xmlns:a14="http://schemas.microsoft.com/office/drawing/2010/main" val="0"/>
                </a:ext>
              </a:extLst>
            </a:blip>
            <a:srcRect l="7399" t="1009" r="3587" b="9978"/>
            <a:stretch/>
          </p:blipFill>
          <p:spPr>
            <a:xfrm>
              <a:off x="3055285" y="2469392"/>
              <a:ext cx="1919211" cy="1919211"/>
            </a:xfrm>
            <a:prstGeom prst="rect">
              <a:avLst/>
            </a:prstGeom>
            <a:gradFill flip="none" rotWithShape="1">
              <a:gsLst>
                <a:gs pos="50000">
                  <a:schemeClr val="bg1">
                    <a:lumMod val="85000"/>
                  </a:schemeClr>
                </a:gs>
                <a:gs pos="100000">
                  <a:schemeClr val="bg1"/>
                </a:gs>
              </a:gsLst>
              <a:lin ang="2700000" scaled="1"/>
              <a:tileRect/>
            </a:gradFill>
            <a:effectLst>
              <a:innerShdw blurRad="254000" dist="190500" dir="13500000">
                <a:srgbClr val="A1A5B9">
                  <a:alpha val="40000"/>
                </a:srgbClr>
              </a:innerShdw>
            </a:effectLst>
          </p:spPr>
        </p:pic>
      </p:grpSp>
      <p:grpSp>
        <p:nvGrpSpPr>
          <p:cNvPr id="21" name="Group 20">
            <a:extLst>
              <a:ext uri="{FF2B5EF4-FFF2-40B4-BE49-F238E27FC236}">
                <a16:creationId xmlns:a16="http://schemas.microsoft.com/office/drawing/2014/main" id="{9B2FB53C-A9D1-4EC7-BDC9-B43FE2D8EA3A}"/>
              </a:ext>
            </a:extLst>
          </p:cNvPr>
          <p:cNvGrpSpPr/>
          <p:nvPr/>
        </p:nvGrpSpPr>
        <p:grpSpPr>
          <a:xfrm>
            <a:off x="247470" y="229964"/>
            <a:ext cx="2556075" cy="806057"/>
            <a:chOff x="1927359" y="3604228"/>
            <a:chExt cx="2454141" cy="861225"/>
          </a:xfrm>
        </p:grpSpPr>
        <p:grpSp>
          <p:nvGrpSpPr>
            <p:cNvPr id="22" name="Group 21">
              <a:extLst>
                <a:ext uri="{FF2B5EF4-FFF2-40B4-BE49-F238E27FC236}">
                  <a16:creationId xmlns:a16="http://schemas.microsoft.com/office/drawing/2014/main" id="{5F67FA8D-726D-45D4-AF7A-143A2B3331C3}"/>
                </a:ext>
              </a:extLst>
            </p:cNvPr>
            <p:cNvGrpSpPr/>
            <p:nvPr/>
          </p:nvGrpSpPr>
          <p:grpSpPr>
            <a:xfrm>
              <a:off x="1927359" y="3604228"/>
              <a:ext cx="2454141" cy="861225"/>
              <a:chOff x="1447474" y="154852"/>
              <a:chExt cx="3957766" cy="1388887"/>
            </a:xfrm>
          </p:grpSpPr>
          <p:sp>
            <p:nvSpPr>
              <p:cNvPr id="24" name="Rectangle: Rounded Corners 23">
                <a:extLst>
                  <a:ext uri="{FF2B5EF4-FFF2-40B4-BE49-F238E27FC236}">
                    <a16:creationId xmlns:a16="http://schemas.microsoft.com/office/drawing/2014/main" id="{8E34CCFD-7176-41D1-822D-8E092962129B}"/>
                  </a:ext>
                </a:extLst>
              </p:cNvPr>
              <p:cNvSpPr/>
              <p:nvPr/>
            </p:nvSpPr>
            <p:spPr>
              <a:xfrm>
                <a:off x="1447474" y="154856"/>
                <a:ext cx="3957766" cy="1388883"/>
              </a:xfrm>
              <a:prstGeom prst="roundRect">
                <a:avLst>
                  <a:gd name="adj" fmla="val 50000"/>
                </a:avLst>
              </a:prstGeom>
              <a:gradFill flip="none" rotWithShape="1">
                <a:gsLst>
                  <a:gs pos="50000">
                    <a:schemeClr val="bg1">
                      <a:lumMod val="95000"/>
                    </a:schemeClr>
                  </a:gs>
                  <a:gs pos="100000">
                    <a:schemeClr val="bg1"/>
                  </a:gs>
                </a:gsLst>
                <a:lin ang="2700000" scaled="1"/>
                <a:tileRect/>
              </a:gradFill>
              <a:ln>
                <a:noFill/>
              </a:ln>
              <a:effectLst>
                <a:outerShdw blurRad="254000" dist="190500" dir="2700000" algn="tl" rotWithShape="0">
                  <a:srgbClr val="A1A5B9">
                    <a:alpha val="5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Rounded Corners 24">
                <a:extLst>
                  <a:ext uri="{FF2B5EF4-FFF2-40B4-BE49-F238E27FC236}">
                    <a16:creationId xmlns:a16="http://schemas.microsoft.com/office/drawing/2014/main" id="{7FDB8386-ABDD-4D56-82B9-F683E48B1B3C}"/>
                  </a:ext>
                </a:extLst>
              </p:cNvPr>
              <p:cNvSpPr/>
              <p:nvPr/>
            </p:nvSpPr>
            <p:spPr>
              <a:xfrm>
                <a:off x="1447474" y="154852"/>
                <a:ext cx="3957766" cy="1388882"/>
              </a:xfrm>
              <a:prstGeom prst="roundRect">
                <a:avLst>
                  <a:gd name="adj" fmla="val 50000"/>
                </a:avLst>
              </a:prstGeom>
              <a:gradFill>
                <a:gsLst>
                  <a:gs pos="50000">
                    <a:schemeClr val="bg1">
                      <a:lumMod val="95000"/>
                    </a:schemeClr>
                  </a:gs>
                  <a:gs pos="100000">
                    <a:schemeClr val="bg1"/>
                  </a:gs>
                </a:gsLst>
                <a:lin ang="2700000" scaled="1"/>
              </a:gradFill>
              <a:ln>
                <a:noFill/>
              </a:ln>
              <a:effectLst>
                <a:outerShdw blurRad="254000" dist="190500" dir="13500000" algn="tl" rotWithShape="0">
                  <a:schemeClr val="bg1">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0E779408-197E-419A-852C-6A15054C5A87}"/>
                </a:ext>
              </a:extLst>
            </p:cNvPr>
            <p:cNvSpPr txBox="1"/>
            <p:nvPr/>
          </p:nvSpPr>
          <p:spPr>
            <a:xfrm>
              <a:off x="2837928" y="3787507"/>
              <a:ext cx="1397033" cy="493262"/>
            </a:xfrm>
            <a:prstGeom prst="rect">
              <a:avLst/>
            </a:prstGeom>
            <a:noFill/>
          </p:spPr>
          <p:txBody>
            <a:bodyPr wrap="square" rtlCol="0">
              <a:spAutoFit/>
            </a:bodyPr>
            <a:lstStyle/>
            <a:p>
              <a:pPr algn="ctr"/>
              <a:r>
                <a:rPr lang="vi-VN" sz="2400">
                  <a:solidFill>
                    <a:schemeClr val="bg2">
                      <a:lumMod val="50000"/>
                    </a:schemeClr>
                  </a:solidFill>
                  <a:latin typeface="Bahnschrift SemiCondensed" panose="020B0502040204020203" pitchFamily="34" charset="0"/>
                </a:rPr>
                <a:t>HIỆN THỰC</a:t>
              </a:r>
              <a:endParaRPr lang="en-US" sz="2400">
                <a:solidFill>
                  <a:schemeClr val="bg2">
                    <a:lumMod val="50000"/>
                  </a:schemeClr>
                </a:solidFill>
                <a:latin typeface="Bahnschrift SemiCondensed" panose="020B0502040204020203" pitchFamily="34" charset="0"/>
              </a:endParaRPr>
            </a:p>
          </p:txBody>
        </p:sp>
      </p:grpSp>
      <p:grpSp>
        <p:nvGrpSpPr>
          <p:cNvPr id="26" name="Group 25">
            <a:extLst>
              <a:ext uri="{FF2B5EF4-FFF2-40B4-BE49-F238E27FC236}">
                <a16:creationId xmlns:a16="http://schemas.microsoft.com/office/drawing/2014/main" id="{7E1D33EF-0872-4CD8-AAA5-251A03B46C1C}"/>
              </a:ext>
            </a:extLst>
          </p:cNvPr>
          <p:cNvGrpSpPr/>
          <p:nvPr/>
        </p:nvGrpSpPr>
        <p:grpSpPr>
          <a:xfrm>
            <a:off x="371606" y="310764"/>
            <a:ext cx="671629" cy="643145"/>
            <a:chOff x="2165484" y="916457"/>
            <a:chExt cx="998393" cy="956051"/>
          </a:xfrm>
        </p:grpSpPr>
        <p:sp>
          <p:nvSpPr>
            <p:cNvPr id="27" name="Rectangle: Rounded Corners 26">
              <a:extLst>
                <a:ext uri="{FF2B5EF4-FFF2-40B4-BE49-F238E27FC236}">
                  <a16:creationId xmlns:a16="http://schemas.microsoft.com/office/drawing/2014/main" id="{03E035FB-8A3D-456C-9AAB-50ED448FAEB5}"/>
                </a:ext>
              </a:extLst>
            </p:cNvPr>
            <p:cNvSpPr/>
            <p:nvPr/>
          </p:nvSpPr>
          <p:spPr>
            <a:xfrm>
              <a:off x="2165484" y="916457"/>
              <a:ext cx="998393" cy="956051"/>
            </a:xfrm>
            <a:prstGeom prst="roundRect">
              <a:avLst>
                <a:gd name="adj" fmla="val 50000"/>
              </a:avLst>
            </a:prstGeom>
            <a:gradFill flip="none" rotWithShape="1">
              <a:gsLst>
                <a:gs pos="50000">
                  <a:schemeClr val="bg1">
                    <a:lumMod val="95000"/>
                  </a:schemeClr>
                </a:gs>
                <a:gs pos="100000">
                  <a:schemeClr val="bg1"/>
                </a:gs>
              </a:gsLst>
              <a:lin ang="2700000" scaled="1"/>
              <a:tileRect/>
            </a:gradFill>
            <a:ln>
              <a:noFill/>
            </a:ln>
            <a:effectLst>
              <a:innerShdw blurRad="254000" dist="190500" dir="13500000">
                <a:srgbClr val="A1A5B9">
                  <a:alpha val="40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E09FB1F4-6474-4EED-88EF-18B6AB277CAF}"/>
                </a:ext>
              </a:extLst>
            </p:cNvPr>
            <p:cNvSpPr txBox="1"/>
            <p:nvPr/>
          </p:nvSpPr>
          <p:spPr>
            <a:xfrm>
              <a:off x="2265396" y="1051343"/>
              <a:ext cx="798567" cy="686276"/>
            </a:xfrm>
            <a:prstGeom prst="rect">
              <a:avLst/>
            </a:prstGeom>
            <a:noFill/>
          </p:spPr>
          <p:txBody>
            <a:bodyPr wrap="square" rtlCol="0">
              <a:spAutoFit/>
            </a:bodyPr>
            <a:lstStyle/>
            <a:p>
              <a:pPr algn="ctr"/>
              <a:r>
                <a:rPr lang="vi-VN" sz="2400">
                  <a:solidFill>
                    <a:schemeClr val="bg2">
                      <a:lumMod val="50000"/>
                    </a:schemeClr>
                  </a:solidFill>
                  <a:latin typeface="Times New Roman" panose="02020603050405020304" pitchFamily="18" charset="0"/>
                  <a:cs typeface="Times New Roman" panose="02020603050405020304" pitchFamily="18" charset="0"/>
                </a:rPr>
                <a:t>IV</a:t>
              </a:r>
              <a:endParaRPr lang="en-US" sz="2400">
                <a:solidFill>
                  <a:schemeClr val="bg2">
                    <a:lumMod val="50000"/>
                  </a:schemeClr>
                </a:solidFill>
                <a:latin typeface="Times New Roman" panose="02020603050405020304" pitchFamily="18" charset="0"/>
                <a:cs typeface="Times New Roman" panose="02020603050405020304" pitchFamily="18" charset="0"/>
              </a:endParaRPr>
            </a:p>
          </p:txBody>
        </p:sp>
      </p:grpSp>
      <p:grpSp>
        <p:nvGrpSpPr>
          <p:cNvPr id="29" name="Group 28">
            <a:extLst>
              <a:ext uri="{FF2B5EF4-FFF2-40B4-BE49-F238E27FC236}">
                <a16:creationId xmlns:a16="http://schemas.microsoft.com/office/drawing/2014/main" id="{3B01A01E-8A86-4D54-A968-284747F34274}"/>
              </a:ext>
            </a:extLst>
          </p:cNvPr>
          <p:cNvGrpSpPr/>
          <p:nvPr/>
        </p:nvGrpSpPr>
        <p:grpSpPr>
          <a:xfrm>
            <a:off x="247470" y="-1152356"/>
            <a:ext cx="2556075" cy="806057"/>
            <a:chOff x="1927359" y="3604228"/>
            <a:chExt cx="2454141" cy="861225"/>
          </a:xfrm>
        </p:grpSpPr>
        <p:grpSp>
          <p:nvGrpSpPr>
            <p:cNvPr id="30" name="Group 29">
              <a:extLst>
                <a:ext uri="{FF2B5EF4-FFF2-40B4-BE49-F238E27FC236}">
                  <a16:creationId xmlns:a16="http://schemas.microsoft.com/office/drawing/2014/main" id="{47209A80-43DA-4E6F-86DC-AAD74590E2D3}"/>
                </a:ext>
              </a:extLst>
            </p:cNvPr>
            <p:cNvGrpSpPr/>
            <p:nvPr/>
          </p:nvGrpSpPr>
          <p:grpSpPr>
            <a:xfrm>
              <a:off x="1927359" y="3604228"/>
              <a:ext cx="2454141" cy="861225"/>
              <a:chOff x="1447474" y="154852"/>
              <a:chExt cx="3957766" cy="1388887"/>
            </a:xfrm>
          </p:grpSpPr>
          <p:sp>
            <p:nvSpPr>
              <p:cNvPr id="32" name="Rectangle: Rounded Corners 31">
                <a:extLst>
                  <a:ext uri="{FF2B5EF4-FFF2-40B4-BE49-F238E27FC236}">
                    <a16:creationId xmlns:a16="http://schemas.microsoft.com/office/drawing/2014/main" id="{D44CCCF5-46CC-458D-AEC7-1A297180B39B}"/>
                  </a:ext>
                </a:extLst>
              </p:cNvPr>
              <p:cNvSpPr/>
              <p:nvPr/>
            </p:nvSpPr>
            <p:spPr>
              <a:xfrm>
                <a:off x="1447474" y="154856"/>
                <a:ext cx="3957766" cy="1388883"/>
              </a:xfrm>
              <a:prstGeom prst="roundRect">
                <a:avLst>
                  <a:gd name="adj" fmla="val 50000"/>
                </a:avLst>
              </a:prstGeom>
              <a:gradFill flip="none" rotWithShape="1">
                <a:gsLst>
                  <a:gs pos="50000">
                    <a:schemeClr val="bg1">
                      <a:lumMod val="95000"/>
                    </a:schemeClr>
                  </a:gs>
                  <a:gs pos="100000">
                    <a:schemeClr val="bg1"/>
                  </a:gs>
                </a:gsLst>
                <a:lin ang="2700000" scaled="1"/>
                <a:tileRect/>
              </a:gradFill>
              <a:ln>
                <a:noFill/>
              </a:ln>
              <a:effectLst>
                <a:outerShdw blurRad="254000" dist="190500" dir="2700000" algn="tl" rotWithShape="0">
                  <a:srgbClr val="A1A5B9">
                    <a:alpha val="5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Rounded Corners 32">
                <a:extLst>
                  <a:ext uri="{FF2B5EF4-FFF2-40B4-BE49-F238E27FC236}">
                    <a16:creationId xmlns:a16="http://schemas.microsoft.com/office/drawing/2014/main" id="{4124907C-D93E-4D6C-BD13-F0C782EF1956}"/>
                  </a:ext>
                </a:extLst>
              </p:cNvPr>
              <p:cNvSpPr/>
              <p:nvPr/>
            </p:nvSpPr>
            <p:spPr>
              <a:xfrm>
                <a:off x="1447474" y="154852"/>
                <a:ext cx="3957766" cy="1388882"/>
              </a:xfrm>
              <a:prstGeom prst="roundRect">
                <a:avLst>
                  <a:gd name="adj" fmla="val 50000"/>
                </a:avLst>
              </a:prstGeom>
              <a:gradFill>
                <a:gsLst>
                  <a:gs pos="50000">
                    <a:schemeClr val="bg1">
                      <a:lumMod val="95000"/>
                    </a:schemeClr>
                  </a:gs>
                  <a:gs pos="100000">
                    <a:schemeClr val="bg1"/>
                  </a:gs>
                </a:gsLst>
                <a:lin ang="2700000" scaled="1"/>
              </a:gradFill>
              <a:ln>
                <a:noFill/>
              </a:ln>
              <a:effectLst>
                <a:outerShdw blurRad="254000" dist="190500" dir="13500000" algn="tl" rotWithShape="0">
                  <a:schemeClr val="bg1">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1" name="TextBox 30">
              <a:extLst>
                <a:ext uri="{FF2B5EF4-FFF2-40B4-BE49-F238E27FC236}">
                  <a16:creationId xmlns:a16="http://schemas.microsoft.com/office/drawing/2014/main" id="{1E8596D0-536B-400E-903B-9CE49C771BD9}"/>
                </a:ext>
              </a:extLst>
            </p:cNvPr>
            <p:cNvSpPr txBox="1"/>
            <p:nvPr/>
          </p:nvSpPr>
          <p:spPr>
            <a:xfrm>
              <a:off x="2837928" y="3787507"/>
              <a:ext cx="1397033" cy="493262"/>
            </a:xfrm>
            <a:prstGeom prst="rect">
              <a:avLst/>
            </a:prstGeom>
            <a:noFill/>
          </p:spPr>
          <p:txBody>
            <a:bodyPr wrap="square" rtlCol="0">
              <a:spAutoFit/>
            </a:bodyPr>
            <a:lstStyle/>
            <a:p>
              <a:pPr algn="ctr"/>
              <a:r>
                <a:rPr lang="vi-VN" sz="2400">
                  <a:solidFill>
                    <a:schemeClr val="bg2">
                      <a:lumMod val="50000"/>
                    </a:schemeClr>
                  </a:solidFill>
                  <a:latin typeface="Bahnschrift SemiCondensed" panose="020B0502040204020203" pitchFamily="34" charset="0"/>
                </a:rPr>
                <a:t>KẾT LUẬN</a:t>
              </a:r>
              <a:endParaRPr lang="en-US" sz="2400">
                <a:solidFill>
                  <a:schemeClr val="bg2">
                    <a:lumMod val="50000"/>
                  </a:schemeClr>
                </a:solidFill>
                <a:latin typeface="Bahnschrift SemiCondensed" panose="020B0502040204020203" pitchFamily="34" charset="0"/>
              </a:endParaRPr>
            </a:p>
          </p:txBody>
        </p:sp>
      </p:grpSp>
      <p:grpSp>
        <p:nvGrpSpPr>
          <p:cNvPr id="34" name="Group 33">
            <a:extLst>
              <a:ext uri="{FF2B5EF4-FFF2-40B4-BE49-F238E27FC236}">
                <a16:creationId xmlns:a16="http://schemas.microsoft.com/office/drawing/2014/main" id="{A4B40F72-A2A3-48AE-8BE3-E1397CD7A23F}"/>
              </a:ext>
            </a:extLst>
          </p:cNvPr>
          <p:cNvGrpSpPr/>
          <p:nvPr/>
        </p:nvGrpSpPr>
        <p:grpSpPr>
          <a:xfrm>
            <a:off x="371606" y="-1071556"/>
            <a:ext cx="671629" cy="643145"/>
            <a:chOff x="2165484" y="916457"/>
            <a:chExt cx="998393" cy="956051"/>
          </a:xfrm>
        </p:grpSpPr>
        <p:sp>
          <p:nvSpPr>
            <p:cNvPr id="35" name="Rectangle: Rounded Corners 34">
              <a:extLst>
                <a:ext uri="{FF2B5EF4-FFF2-40B4-BE49-F238E27FC236}">
                  <a16:creationId xmlns:a16="http://schemas.microsoft.com/office/drawing/2014/main" id="{1EEAD33C-1774-4EE5-94BE-49B2556BE1BC}"/>
                </a:ext>
              </a:extLst>
            </p:cNvPr>
            <p:cNvSpPr/>
            <p:nvPr/>
          </p:nvSpPr>
          <p:spPr>
            <a:xfrm>
              <a:off x="2165484" y="916457"/>
              <a:ext cx="998393" cy="956051"/>
            </a:xfrm>
            <a:prstGeom prst="roundRect">
              <a:avLst>
                <a:gd name="adj" fmla="val 50000"/>
              </a:avLst>
            </a:prstGeom>
            <a:gradFill flip="none" rotWithShape="1">
              <a:gsLst>
                <a:gs pos="50000">
                  <a:schemeClr val="bg1">
                    <a:lumMod val="95000"/>
                  </a:schemeClr>
                </a:gs>
                <a:gs pos="100000">
                  <a:schemeClr val="bg1"/>
                </a:gs>
              </a:gsLst>
              <a:lin ang="2700000" scaled="1"/>
              <a:tileRect/>
            </a:gradFill>
            <a:ln>
              <a:noFill/>
            </a:ln>
            <a:effectLst>
              <a:innerShdw blurRad="254000" dist="190500" dir="13500000">
                <a:srgbClr val="A1A5B9">
                  <a:alpha val="40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EEE0E367-1A1B-4F13-8462-667CE44FFCC5}"/>
                </a:ext>
              </a:extLst>
            </p:cNvPr>
            <p:cNvSpPr txBox="1"/>
            <p:nvPr/>
          </p:nvSpPr>
          <p:spPr>
            <a:xfrm>
              <a:off x="2265396" y="1051343"/>
              <a:ext cx="798567" cy="686276"/>
            </a:xfrm>
            <a:prstGeom prst="rect">
              <a:avLst/>
            </a:prstGeom>
            <a:noFill/>
          </p:spPr>
          <p:txBody>
            <a:bodyPr wrap="square" rtlCol="0">
              <a:spAutoFit/>
            </a:bodyPr>
            <a:lstStyle/>
            <a:p>
              <a:pPr algn="ctr"/>
              <a:r>
                <a:rPr lang="vi-VN" sz="2400">
                  <a:solidFill>
                    <a:schemeClr val="bg2">
                      <a:lumMod val="50000"/>
                    </a:schemeClr>
                  </a:solidFill>
                  <a:latin typeface="Times New Roman" panose="02020603050405020304" pitchFamily="18" charset="0"/>
                  <a:cs typeface="Times New Roman" panose="02020603050405020304" pitchFamily="18" charset="0"/>
                </a:rPr>
                <a:t>V</a:t>
              </a:r>
              <a:endParaRPr lang="en-US" sz="2400">
                <a:solidFill>
                  <a:schemeClr val="bg2">
                    <a:lumMod val="50000"/>
                  </a:schemeClr>
                </a:solidFill>
                <a:latin typeface="Times New Roman" panose="02020603050405020304" pitchFamily="18" charset="0"/>
                <a:cs typeface="Times New Roman" panose="02020603050405020304" pitchFamily="18" charset="0"/>
              </a:endParaRPr>
            </a:p>
          </p:txBody>
        </p:sp>
      </p:grpSp>
      <p:grpSp>
        <p:nvGrpSpPr>
          <p:cNvPr id="37" name="Group 36">
            <a:extLst>
              <a:ext uri="{FF2B5EF4-FFF2-40B4-BE49-F238E27FC236}">
                <a16:creationId xmlns:a16="http://schemas.microsoft.com/office/drawing/2014/main" id="{606C8108-FE5D-49BB-8489-DDCDEB1CBC7E}"/>
              </a:ext>
            </a:extLst>
          </p:cNvPr>
          <p:cNvGrpSpPr/>
          <p:nvPr/>
        </p:nvGrpSpPr>
        <p:grpSpPr>
          <a:xfrm>
            <a:off x="-2824484" y="215690"/>
            <a:ext cx="2556075" cy="806057"/>
            <a:chOff x="1927359" y="3604228"/>
            <a:chExt cx="2454141" cy="861225"/>
          </a:xfrm>
        </p:grpSpPr>
        <p:grpSp>
          <p:nvGrpSpPr>
            <p:cNvPr id="38" name="Group 37">
              <a:extLst>
                <a:ext uri="{FF2B5EF4-FFF2-40B4-BE49-F238E27FC236}">
                  <a16:creationId xmlns:a16="http://schemas.microsoft.com/office/drawing/2014/main" id="{E686501E-629A-4A03-B020-C8E95062BAEC}"/>
                </a:ext>
              </a:extLst>
            </p:cNvPr>
            <p:cNvGrpSpPr/>
            <p:nvPr/>
          </p:nvGrpSpPr>
          <p:grpSpPr>
            <a:xfrm>
              <a:off x="1927359" y="3604228"/>
              <a:ext cx="2454141" cy="861225"/>
              <a:chOff x="1447474" y="154852"/>
              <a:chExt cx="3957766" cy="1388887"/>
            </a:xfrm>
          </p:grpSpPr>
          <p:sp>
            <p:nvSpPr>
              <p:cNvPr id="40" name="Rectangle: Rounded Corners 39">
                <a:extLst>
                  <a:ext uri="{FF2B5EF4-FFF2-40B4-BE49-F238E27FC236}">
                    <a16:creationId xmlns:a16="http://schemas.microsoft.com/office/drawing/2014/main" id="{064E006D-9EAA-4206-A5CA-5999ACFFD9FE}"/>
                  </a:ext>
                </a:extLst>
              </p:cNvPr>
              <p:cNvSpPr/>
              <p:nvPr/>
            </p:nvSpPr>
            <p:spPr>
              <a:xfrm>
                <a:off x="1447474" y="154856"/>
                <a:ext cx="3957766" cy="1388883"/>
              </a:xfrm>
              <a:prstGeom prst="roundRect">
                <a:avLst>
                  <a:gd name="adj" fmla="val 50000"/>
                </a:avLst>
              </a:prstGeom>
              <a:gradFill flip="none" rotWithShape="1">
                <a:gsLst>
                  <a:gs pos="50000">
                    <a:schemeClr val="bg1">
                      <a:lumMod val="95000"/>
                    </a:schemeClr>
                  </a:gs>
                  <a:gs pos="100000">
                    <a:schemeClr val="bg1"/>
                  </a:gs>
                </a:gsLst>
                <a:lin ang="2700000" scaled="1"/>
                <a:tileRect/>
              </a:gradFill>
              <a:ln>
                <a:noFill/>
              </a:ln>
              <a:effectLst>
                <a:outerShdw blurRad="254000" dist="190500" dir="2700000" algn="tl" rotWithShape="0">
                  <a:srgbClr val="A1A5B9">
                    <a:alpha val="5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Rounded Corners 40">
                <a:extLst>
                  <a:ext uri="{FF2B5EF4-FFF2-40B4-BE49-F238E27FC236}">
                    <a16:creationId xmlns:a16="http://schemas.microsoft.com/office/drawing/2014/main" id="{9B726EB1-7F34-4728-9143-0D8932E06F68}"/>
                  </a:ext>
                </a:extLst>
              </p:cNvPr>
              <p:cNvSpPr/>
              <p:nvPr/>
            </p:nvSpPr>
            <p:spPr>
              <a:xfrm>
                <a:off x="1447474" y="154852"/>
                <a:ext cx="3957766" cy="1388882"/>
              </a:xfrm>
              <a:prstGeom prst="roundRect">
                <a:avLst>
                  <a:gd name="adj" fmla="val 50000"/>
                </a:avLst>
              </a:prstGeom>
              <a:gradFill>
                <a:gsLst>
                  <a:gs pos="50000">
                    <a:schemeClr val="bg1">
                      <a:lumMod val="95000"/>
                    </a:schemeClr>
                  </a:gs>
                  <a:gs pos="100000">
                    <a:schemeClr val="bg1"/>
                  </a:gs>
                </a:gsLst>
                <a:lin ang="2700000" scaled="1"/>
              </a:gradFill>
              <a:ln>
                <a:noFill/>
              </a:ln>
              <a:effectLst>
                <a:outerShdw blurRad="254000" dist="190500" dir="13500000" algn="tl" rotWithShape="0">
                  <a:schemeClr val="bg1">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9" name="TextBox 38">
              <a:extLst>
                <a:ext uri="{FF2B5EF4-FFF2-40B4-BE49-F238E27FC236}">
                  <a16:creationId xmlns:a16="http://schemas.microsoft.com/office/drawing/2014/main" id="{95313EE4-FAC9-4CDA-B67D-125CB52090FB}"/>
                </a:ext>
              </a:extLst>
            </p:cNvPr>
            <p:cNvSpPr txBox="1"/>
            <p:nvPr/>
          </p:nvSpPr>
          <p:spPr>
            <a:xfrm>
              <a:off x="2755921" y="3787507"/>
              <a:ext cx="1397033" cy="493262"/>
            </a:xfrm>
            <a:prstGeom prst="rect">
              <a:avLst/>
            </a:prstGeom>
            <a:noFill/>
          </p:spPr>
          <p:txBody>
            <a:bodyPr wrap="square" rtlCol="0">
              <a:spAutoFit/>
            </a:bodyPr>
            <a:lstStyle/>
            <a:p>
              <a:pPr algn="ctr"/>
              <a:r>
                <a:rPr lang="vi-VN" sz="2400">
                  <a:solidFill>
                    <a:schemeClr val="bg2">
                      <a:lumMod val="50000"/>
                    </a:schemeClr>
                  </a:solidFill>
                  <a:latin typeface="Bahnschrift SemiCondensed" panose="020B0502040204020203" pitchFamily="34" charset="0"/>
                </a:rPr>
                <a:t>THIẾT KẾ</a:t>
              </a:r>
              <a:endParaRPr lang="en-US" sz="2400">
                <a:solidFill>
                  <a:schemeClr val="bg2">
                    <a:lumMod val="50000"/>
                  </a:schemeClr>
                </a:solidFill>
                <a:latin typeface="Bahnschrift SemiCondensed" panose="020B0502040204020203" pitchFamily="34" charset="0"/>
              </a:endParaRPr>
            </a:p>
          </p:txBody>
        </p:sp>
      </p:grpSp>
      <p:grpSp>
        <p:nvGrpSpPr>
          <p:cNvPr id="42" name="Group 41">
            <a:extLst>
              <a:ext uri="{FF2B5EF4-FFF2-40B4-BE49-F238E27FC236}">
                <a16:creationId xmlns:a16="http://schemas.microsoft.com/office/drawing/2014/main" id="{A74FFF4A-6F3A-4D83-9A22-5AA776E1012B}"/>
              </a:ext>
            </a:extLst>
          </p:cNvPr>
          <p:cNvGrpSpPr/>
          <p:nvPr/>
        </p:nvGrpSpPr>
        <p:grpSpPr>
          <a:xfrm>
            <a:off x="-2700348" y="296490"/>
            <a:ext cx="671629" cy="643145"/>
            <a:chOff x="2165484" y="916457"/>
            <a:chExt cx="998393" cy="956051"/>
          </a:xfrm>
        </p:grpSpPr>
        <p:sp>
          <p:nvSpPr>
            <p:cNvPr id="43" name="Rectangle: Rounded Corners 42">
              <a:extLst>
                <a:ext uri="{FF2B5EF4-FFF2-40B4-BE49-F238E27FC236}">
                  <a16:creationId xmlns:a16="http://schemas.microsoft.com/office/drawing/2014/main" id="{2AAAD577-0D4C-4017-9FD3-E6B4D2E6710B}"/>
                </a:ext>
              </a:extLst>
            </p:cNvPr>
            <p:cNvSpPr/>
            <p:nvPr/>
          </p:nvSpPr>
          <p:spPr>
            <a:xfrm>
              <a:off x="2165484" y="916457"/>
              <a:ext cx="998393" cy="956051"/>
            </a:xfrm>
            <a:prstGeom prst="roundRect">
              <a:avLst>
                <a:gd name="adj" fmla="val 50000"/>
              </a:avLst>
            </a:prstGeom>
            <a:gradFill flip="none" rotWithShape="1">
              <a:gsLst>
                <a:gs pos="50000">
                  <a:schemeClr val="bg1">
                    <a:lumMod val="95000"/>
                  </a:schemeClr>
                </a:gs>
                <a:gs pos="100000">
                  <a:schemeClr val="bg1"/>
                </a:gs>
              </a:gsLst>
              <a:lin ang="2700000" scaled="1"/>
              <a:tileRect/>
            </a:gradFill>
            <a:ln>
              <a:noFill/>
            </a:ln>
            <a:effectLst>
              <a:innerShdw blurRad="254000" dist="190500" dir="13500000">
                <a:srgbClr val="A1A5B9">
                  <a:alpha val="40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F676F6C8-EF43-4EFE-ABB5-4A2075BBD3CF}"/>
                </a:ext>
              </a:extLst>
            </p:cNvPr>
            <p:cNvSpPr txBox="1"/>
            <p:nvPr/>
          </p:nvSpPr>
          <p:spPr>
            <a:xfrm>
              <a:off x="2265396" y="1051343"/>
              <a:ext cx="798567" cy="686276"/>
            </a:xfrm>
            <a:prstGeom prst="rect">
              <a:avLst/>
            </a:prstGeom>
            <a:noFill/>
          </p:spPr>
          <p:txBody>
            <a:bodyPr wrap="square" rtlCol="0">
              <a:spAutoFit/>
            </a:bodyPr>
            <a:lstStyle/>
            <a:p>
              <a:pPr algn="ctr"/>
              <a:r>
                <a:rPr lang="vi-VN" sz="2400">
                  <a:solidFill>
                    <a:schemeClr val="bg2">
                      <a:lumMod val="50000"/>
                    </a:schemeClr>
                  </a:solidFill>
                  <a:latin typeface="Times New Roman" panose="02020603050405020304" pitchFamily="18" charset="0"/>
                  <a:cs typeface="Times New Roman" panose="02020603050405020304" pitchFamily="18" charset="0"/>
                </a:rPr>
                <a:t>III</a:t>
              </a:r>
              <a:endParaRPr lang="en-US" sz="2400">
                <a:solidFill>
                  <a:schemeClr val="bg2">
                    <a:lumMod val="50000"/>
                  </a:schemeClr>
                </a:solidFill>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3658519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0EBF4E7E-94B1-4875-BD1B-B89276E100EA}"/>
              </a:ext>
            </a:extLst>
          </p:cNvPr>
          <p:cNvGrpSpPr/>
          <p:nvPr/>
        </p:nvGrpSpPr>
        <p:grpSpPr>
          <a:xfrm>
            <a:off x="-2952930" y="229964"/>
            <a:ext cx="2556075" cy="806057"/>
            <a:chOff x="1927359" y="3604228"/>
            <a:chExt cx="2454141" cy="861225"/>
          </a:xfrm>
        </p:grpSpPr>
        <p:grpSp>
          <p:nvGrpSpPr>
            <p:cNvPr id="6" name="Group 5">
              <a:extLst>
                <a:ext uri="{FF2B5EF4-FFF2-40B4-BE49-F238E27FC236}">
                  <a16:creationId xmlns:a16="http://schemas.microsoft.com/office/drawing/2014/main" id="{449D39DD-0DE6-4943-A13D-88E9181D8C97}"/>
                </a:ext>
              </a:extLst>
            </p:cNvPr>
            <p:cNvGrpSpPr/>
            <p:nvPr/>
          </p:nvGrpSpPr>
          <p:grpSpPr>
            <a:xfrm>
              <a:off x="1927359" y="3604228"/>
              <a:ext cx="2454141" cy="861225"/>
              <a:chOff x="1447474" y="154852"/>
              <a:chExt cx="3957766" cy="1388887"/>
            </a:xfrm>
          </p:grpSpPr>
          <p:sp>
            <p:nvSpPr>
              <p:cNvPr id="8" name="Rectangle: Rounded Corners 7">
                <a:extLst>
                  <a:ext uri="{FF2B5EF4-FFF2-40B4-BE49-F238E27FC236}">
                    <a16:creationId xmlns:a16="http://schemas.microsoft.com/office/drawing/2014/main" id="{DB981902-61E1-4A78-A97F-EFD749CE9649}"/>
                  </a:ext>
                </a:extLst>
              </p:cNvPr>
              <p:cNvSpPr/>
              <p:nvPr/>
            </p:nvSpPr>
            <p:spPr>
              <a:xfrm>
                <a:off x="1447474" y="154856"/>
                <a:ext cx="3957766" cy="1388883"/>
              </a:xfrm>
              <a:prstGeom prst="roundRect">
                <a:avLst>
                  <a:gd name="adj" fmla="val 50000"/>
                </a:avLst>
              </a:prstGeom>
              <a:gradFill flip="none" rotWithShape="1">
                <a:gsLst>
                  <a:gs pos="50000">
                    <a:schemeClr val="bg1">
                      <a:lumMod val="95000"/>
                    </a:schemeClr>
                  </a:gs>
                  <a:gs pos="100000">
                    <a:schemeClr val="bg1"/>
                  </a:gs>
                </a:gsLst>
                <a:lin ang="2700000" scaled="1"/>
                <a:tileRect/>
              </a:gradFill>
              <a:ln>
                <a:noFill/>
              </a:ln>
              <a:effectLst>
                <a:outerShdw blurRad="254000" dist="190500" dir="2700000" algn="tl" rotWithShape="0">
                  <a:srgbClr val="A1A5B9">
                    <a:alpha val="5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34F8ED49-4263-4E4F-B922-4288AE8D9213}"/>
                  </a:ext>
                </a:extLst>
              </p:cNvPr>
              <p:cNvSpPr/>
              <p:nvPr/>
            </p:nvSpPr>
            <p:spPr>
              <a:xfrm>
                <a:off x="1447474" y="154852"/>
                <a:ext cx="3957766" cy="1388882"/>
              </a:xfrm>
              <a:prstGeom prst="roundRect">
                <a:avLst>
                  <a:gd name="adj" fmla="val 50000"/>
                </a:avLst>
              </a:prstGeom>
              <a:gradFill>
                <a:gsLst>
                  <a:gs pos="50000">
                    <a:schemeClr val="bg1">
                      <a:lumMod val="95000"/>
                    </a:schemeClr>
                  </a:gs>
                  <a:gs pos="100000">
                    <a:schemeClr val="bg1"/>
                  </a:gs>
                </a:gsLst>
                <a:lin ang="2700000" scaled="1"/>
              </a:gradFill>
              <a:ln>
                <a:noFill/>
              </a:ln>
              <a:effectLst>
                <a:outerShdw blurRad="254000" dist="190500" dir="13500000" algn="tl" rotWithShape="0">
                  <a:schemeClr val="bg1">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TextBox 6">
              <a:extLst>
                <a:ext uri="{FF2B5EF4-FFF2-40B4-BE49-F238E27FC236}">
                  <a16:creationId xmlns:a16="http://schemas.microsoft.com/office/drawing/2014/main" id="{EF5E05C7-FACF-47D8-AC78-E5BF1F69487C}"/>
                </a:ext>
              </a:extLst>
            </p:cNvPr>
            <p:cNvSpPr txBox="1"/>
            <p:nvPr/>
          </p:nvSpPr>
          <p:spPr>
            <a:xfrm>
              <a:off x="2837928" y="3787507"/>
              <a:ext cx="1397033" cy="493262"/>
            </a:xfrm>
            <a:prstGeom prst="rect">
              <a:avLst/>
            </a:prstGeom>
            <a:noFill/>
          </p:spPr>
          <p:txBody>
            <a:bodyPr wrap="square" rtlCol="0">
              <a:spAutoFit/>
            </a:bodyPr>
            <a:lstStyle/>
            <a:p>
              <a:pPr algn="ctr"/>
              <a:r>
                <a:rPr lang="vi-VN" sz="2400">
                  <a:solidFill>
                    <a:schemeClr val="bg2">
                      <a:lumMod val="50000"/>
                    </a:schemeClr>
                  </a:solidFill>
                  <a:latin typeface="Bahnschrift SemiCondensed" panose="020B0502040204020203" pitchFamily="34" charset="0"/>
                </a:rPr>
                <a:t>HIỆN THỰC</a:t>
              </a:r>
              <a:endParaRPr lang="en-US" sz="2400">
                <a:solidFill>
                  <a:schemeClr val="bg2">
                    <a:lumMod val="50000"/>
                  </a:schemeClr>
                </a:solidFill>
                <a:latin typeface="Bahnschrift SemiCondensed" panose="020B0502040204020203" pitchFamily="34" charset="0"/>
              </a:endParaRPr>
            </a:p>
          </p:txBody>
        </p:sp>
      </p:grpSp>
      <p:grpSp>
        <p:nvGrpSpPr>
          <p:cNvPr id="10" name="Group 9">
            <a:extLst>
              <a:ext uri="{FF2B5EF4-FFF2-40B4-BE49-F238E27FC236}">
                <a16:creationId xmlns:a16="http://schemas.microsoft.com/office/drawing/2014/main" id="{11BB42AA-D7A2-4FBB-ADF7-0DE34C6DCF51}"/>
              </a:ext>
            </a:extLst>
          </p:cNvPr>
          <p:cNvGrpSpPr/>
          <p:nvPr/>
        </p:nvGrpSpPr>
        <p:grpSpPr>
          <a:xfrm>
            <a:off x="-2828794" y="310764"/>
            <a:ext cx="671629" cy="643145"/>
            <a:chOff x="2165484" y="916457"/>
            <a:chExt cx="998393" cy="956051"/>
          </a:xfrm>
        </p:grpSpPr>
        <p:sp>
          <p:nvSpPr>
            <p:cNvPr id="11" name="Rectangle: Rounded Corners 10">
              <a:extLst>
                <a:ext uri="{FF2B5EF4-FFF2-40B4-BE49-F238E27FC236}">
                  <a16:creationId xmlns:a16="http://schemas.microsoft.com/office/drawing/2014/main" id="{474AA670-FB21-4238-BD25-CAC4136AC69F}"/>
                </a:ext>
              </a:extLst>
            </p:cNvPr>
            <p:cNvSpPr/>
            <p:nvPr/>
          </p:nvSpPr>
          <p:spPr>
            <a:xfrm>
              <a:off x="2165484" y="916457"/>
              <a:ext cx="998393" cy="956051"/>
            </a:xfrm>
            <a:prstGeom prst="roundRect">
              <a:avLst>
                <a:gd name="adj" fmla="val 50000"/>
              </a:avLst>
            </a:prstGeom>
            <a:gradFill flip="none" rotWithShape="1">
              <a:gsLst>
                <a:gs pos="50000">
                  <a:schemeClr val="bg1">
                    <a:lumMod val="95000"/>
                  </a:schemeClr>
                </a:gs>
                <a:gs pos="100000">
                  <a:schemeClr val="bg1"/>
                </a:gs>
              </a:gsLst>
              <a:lin ang="2700000" scaled="1"/>
              <a:tileRect/>
            </a:gradFill>
            <a:ln>
              <a:noFill/>
            </a:ln>
            <a:effectLst>
              <a:innerShdw blurRad="254000" dist="190500" dir="13500000">
                <a:srgbClr val="A1A5B9">
                  <a:alpha val="40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7EB88E3C-775A-4286-905C-4B34A2C9F2CD}"/>
                </a:ext>
              </a:extLst>
            </p:cNvPr>
            <p:cNvSpPr txBox="1"/>
            <p:nvPr/>
          </p:nvSpPr>
          <p:spPr>
            <a:xfrm>
              <a:off x="2265396" y="1051343"/>
              <a:ext cx="798567" cy="686276"/>
            </a:xfrm>
            <a:prstGeom prst="rect">
              <a:avLst/>
            </a:prstGeom>
            <a:noFill/>
          </p:spPr>
          <p:txBody>
            <a:bodyPr wrap="square" rtlCol="0">
              <a:spAutoFit/>
            </a:bodyPr>
            <a:lstStyle/>
            <a:p>
              <a:pPr algn="ctr"/>
              <a:r>
                <a:rPr lang="vi-VN" sz="2400">
                  <a:solidFill>
                    <a:schemeClr val="bg2">
                      <a:lumMod val="50000"/>
                    </a:schemeClr>
                  </a:solidFill>
                  <a:latin typeface="Times New Roman" panose="02020603050405020304" pitchFamily="18" charset="0"/>
                  <a:cs typeface="Times New Roman" panose="02020603050405020304" pitchFamily="18" charset="0"/>
                </a:rPr>
                <a:t>IV</a:t>
              </a:r>
              <a:endParaRPr lang="en-US" sz="2400">
                <a:solidFill>
                  <a:schemeClr val="bg2">
                    <a:lumMod val="50000"/>
                  </a:schemeClr>
                </a:solidFill>
                <a:latin typeface="Times New Roman" panose="02020603050405020304" pitchFamily="18" charset="0"/>
                <a:cs typeface="Times New Roman" panose="02020603050405020304" pitchFamily="18" charset="0"/>
              </a:endParaRPr>
            </a:p>
          </p:txBody>
        </p:sp>
      </p:grpSp>
      <p:grpSp>
        <p:nvGrpSpPr>
          <p:cNvPr id="21" name="Group 20">
            <a:extLst>
              <a:ext uri="{FF2B5EF4-FFF2-40B4-BE49-F238E27FC236}">
                <a16:creationId xmlns:a16="http://schemas.microsoft.com/office/drawing/2014/main" id="{3A2339D2-E0F8-4BAA-BCA0-997F62CFDFB2}"/>
              </a:ext>
            </a:extLst>
          </p:cNvPr>
          <p:cNvGrpSpPr/>
          <p:nvPr/>
        </p:nvGrpSpPr>
        <p:grpSpPr>
          <a:xfrm>
            <a:off x="247470" y="229964"/>
            <a:ext cx="2556075" cy="806057"/>
            <a:chOff x="1927359" y="3604228"/>
            <a:chExt cx="2454141" cy="861225"/>
          </a:xfrm>
        </p:grpSpPr>
        <p:grpSp>
          <p:nvGrpSpPr>
            <p:cNvPr id="22" name="Group 21">
              <a:extLst>
                <a:ext uri="{FF2B5EF4-FFF2-40B4-BE49-F238E27FC236}">
                  <a16:creationId xmlns:a16="http://schemas.microsoft.com/office/drawing/2014/main" id="{4C5DBE10-95E7-4FCC-9605-B94CC62B3E07}"/>
                </a:ext>
              </a:extLst>
            </p:cNvPr>
            <p:cNvGrpSpPr/>
            <p:nvPr/>
          </p:nvGrpSpPr>
          <p:grpSpPr>
            <a:xfrm>
              <a:off x="1927359" y="3604228"/>
              <a:ext cx="2454141" cy="861225"/>
              <a:chOff x="1447474" y="154852"/>
              <a:chExt cx="3957766" cy="1388887"/>
            </a:xfrm>
          </p:grpSpPr>
          <p:sp>
            <p:nvSpPr>
              <p:cNvPr id="24" name="Rectangle: Rounded Corners 23">
                <a:extLst>
                  <a:ext uri="{FF2B5EF4-FFF2-40B4-BE49-F238E27FC236}">
                    <a16:creationId xmlns:a16="http://schemas.microsoft.com/office/drawing/2014/main" id="{E9BFAB21-F7F4-4C7E-BB3B-80EE19D08D89}"/>
                  </a:ext>
                </a:extLst>
              </p:cNvPr>
              <p:cNvSpPr/>
              <p:nvPr/>
            </p:nvSpPr>
            <p:spPr>
              <a:xfrm>
                <a:off x="1447474" y="154856"/>
                <a:ext cx="3957766" cy="1388883"/>
              </a:xfrm>
              <a:prstGeom prst="roundRect">
                <a:avLst>
                  <a:gd name="adj" fmla="val 50000"/>
                </a:avLst>
              </a:prstGeom>
              <a:gradFill flip="none" rotWithShape="1">
                <a:gsLst>
                  <a:gs pos="50000">
                    <a:schemeClr val="bg1">
                      <a:lumMod val="95000"/>
                    </a:schemeClr>
                  </a:gs>
                  <a:gs pos="100000">
                    <a:schemeClr val="bg1"/>
                  </a:gs>
                </a:gsLst>
                <a:lin ang="2700000" scaled="1"/>
                <a:tileRect/>
              </a:gradFill>
              <a:ln>
                <a:noFill/>
              </a:ln>
              <a:effectLst>
                <a:outerShdw blurRad="254000" dist="190500" dir="2700000" algn="tl" rotWithShape="0">
                  <a:srgbClr val="A1A5B9">
                    <a:alpha val="5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Rounded Corners 24">
                <a:extLst>
                  <a:ext uri="{FF2B5EF4-FFF2-40B4-BE49-F238E27FC236}">
                    <a16:creationId xmlns:a16="http://schemas.microsoft.com/office/drawing/2014/main" id="{DFCAADC1-A199-4D94-AC46-AB0778A879BA}"/>
                  </a:ext>
                </a:extLst>
              </p:cNvPr>
              <p:cNvSpPr/>
              <p:nvPr/>
            </p:nvSpPr>
            <p:spPr>
              <a:xfrm>
                <a:off x="1447474" y="154852"/>
                <a:ext cx="3957766" cy="1388882"/>
              </a:xfrm>
              <a:prstGeom prst="roundRect">
                <a:avLst>
                  <a:gd name="adj" fmla="val 50000"/>
                </a:avLst>
              </a:prstGeom>
              <a:gradFill>
                <a:gsLst>
                  <a:gs pos="50000">
                    <a:schemeClr val="bg1">
                      <a:lumMod val="95000"/>
                    </a:schemeClr>
                  </a:gs>
                  <a:gs pos="100000">
                    <a:schemeClr val="bg1"/>
                  </a:gs>
                </a:gsLst>
                <a:lin ang="2700000" scaled="1"/>
              </a:gradFill>
              <a:ln>
                <a:noFill/>
              </a:ln>
              <a:effectLst>
                <a:outerShdw blurRad="254000" dist="190500" dir="13500000" algn="tl" rotWithShape="0">
                  <a:schemeClr val="bg1">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B498F7C5-1A49-4DE4-B130-CB82C2F81D59}"/>
                </a:ext>
              </a:extLst>
            </p:cNvPr>
            <p:cNvSpPr txBox="1"/>
            <p:nvPr/>
          </p:nvSpPr>
          <p:spPr>
            <a:xfrm>
              <a:off x="2837928" y="3787507"/>
              <a:ext cx="1397033" cy="493262"/>
            </a:xfrm>
            <a:prstGeom prst="rect">
              <a:avLst/>
            </a:prstGeom>
            <a:noFill/>
          </p:spPr>
          <p:txBody>
            <a:bodyPr wrap="square" rtlCol="0">
              <a:spAutoFit/>
            </a:bodyPr>
            <a:lstStyle/>
            <a:p>
              <a:pPr algn="ctr"/>
              <a:r>
                <a:rPr lang="vi-VN" sz="2400">
                  <a:solidFill>
                    <a:schemeClr val="bg2">
                      <a:lumMod val="50000"/>
                    </a:schemeClr>
                  </a:solidFill>
                  <a:latin typeface="Bahnschrift SemiCondensed" panose="020B0502040204020203" pitchFamily="34" charset="0"/>
                </a:rPr>
                <a:t>KẾT LUẬN</a:t>
              </a:r>
              <a:endParaRPr lang="en-US" sz="2400">
                <a:solidFill>
                  <a:schemeClr val="bg2">
                    <a:lumMod val="50000"/>
                  </a:schemeClr>
                </a:solidFill>
                <a:latin typeface="Bahnschrift SemiCondensed" panose="020B0502040204020203" pitchFamily="34" charset="0"/>
              </a:endParaRPr>
            </a:p>
          </p:txBody>
        </p:sp>
      </p:grpSp>
      <p:grpSp>
        <p:nvGrpSpPr>
          <p:cNvPr id="26" name="Group 25">
            <a:extLst>
              <a:ext uri="{FF2B5EF4-FFF2-40B4-BE49-F238E27FC236}">
                <a16:creationId xmlns:a16="http://schemas.microsoft.com/office/drawing/2014/main" id="{01D0A18B-379D-4851-9BFD-41FCA276FC3E}"/>
              </a:ext>
            </a:extLst>
          </p:cNvPr>
          <p:cNvGrpSpPr/>
          <p:nvPr/>
        </p:nvGrpSpPr>
        <p:grpSpPr>
          <a:xfrm>
            <a:off x="371606" y="310764"/>
            <a:ext cx="671629" cy="643145"/>
            <a:chOff x="2165484" y="916457"/>
            <a:chExt cx="998393" cy="956051"/>
          </a:xfrm>
        </p:grpSpPr>
        <p:sp>
          <p:nvSpPr>
            <p:cNvPr id="27" name="Rectangle: Rounded Corners 26">
              <a:extLst>
                <a:ext uri="{FF2B5EF4-FFF2-40B4-BE49-F238E27FC236}">
                  <a16:creationId xmlns:a16="http://schemas.microsoft.com/office/drawing/2014/main" id="{0728C669-547F-4657-9012-A740370F8874}"/>
                </a:ext>
              </a:extLst>
            </p:cNvPr>
            <p:cNvSpPr/>
            <p:nvPr/>
          </p:nvSpPr>
          <p:spPr>
            <a:xfrm>
              <a:off x="2165484" y="916457"/>
              <a:ext cx="998393" cy="956051"/>
            </a:xfrm>
            <a:prstGeom prst="roundRect">
              <a:avLst>
                <a:gd name="adj" fmla="val 50000"/>
              </a:avLst>
            </a:prstGeom>
            <a:gradFill flip="none" rotWithShape="1">
              <a:gsLst>
                <a:gs pos="50000">
                  <a:schemeClr val="bg1">
                    <a:lumMod val="95000"/>
                  </a:schemeClr>
                </a:gs>
                <a:gs pos="100000">
                  <a:schemeClr val="bg1"/>
                </a:gs>
              </a:gsLst>
              <a:lin ang="2700000" scaled="1"/>
              <a:tileRect/>
            </a:gradFill>
            <a:ln>
              <a:noFill/>
            </a:ln>
            <a:effectLst>
              <a:innerShdw blurRad="254000" dist="190500" dir="13500000">
                <a:srgbClr val="A1A5B9">
                  <a:alpha val="40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06E6A86A-9CBB-4235-A06D-CF28A6D82108}"/>
                </a:ext>
              </a:extLst>
            </p:cNvPr>
            <p:cNvSpPr txBox="1"/>
            <p:nvPr/>
          </p:nvSpPr>
          <p:spPr>
            <a:xfrm>
              <a:off x="2265396" y="1051343"/>
              <a:ext cx="798567" cy="686276"/>
            </a:xfrm>
            <a:prstGeom prst="rect">
              <a:avLst/>
            </a:prstGeom>
            <a:noFill/>
          </p:spPr>
          <p:txBody>
            <a:bodyPr wrap="square" rtlCol="0">
              <a:spAutoFit/>
            </a:bodyPr>
            <a:lstStyle/>
            <a:p>
              <a:pPr algn="ctr"/>
              <a:r>
                <a:rPr lang="vi-VN" sz="2400">
                  <a:solidFill>
                    <a:schemeClr val="bg2">
                      <a:lumMod val="50000"/>
                    </a:schemeClr>
                  </a:solidFill>
                  <a:latin typeface="Times New Roman" panose="02020603050405020304" pitchFamily="18" charset="0"/>
                  <a:cs typeface="Times New Roman" panose="02020603050405020304" pitchFamily="18" charset="0"/>
                </a:rPr>
                <a:t>V</a:t>
              </a:r>
              <a:endParaRPr lang="en-US" sz="2400">
                <a:solidFill>
                  <a:schemeClr val="bg2">
                    <a:lumMod val="50000"/>
                  </a:schemeClr>
                </a:solidFill>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9194778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CA1BA44A-4586-4ED4-8FD5-6DC1E3B9B59D}"/>
              </a:ext>
            </a:extLst>
          </p:cNvPr>
          <p:cNvSpPr txBox="1"/>
          <p:nvPr/>
        </p:nvSpPr>
        <p:spPr>
          <a:xfrm>
            <a:off x="2963570" y="3792730"/>
            <a:ext cx="6264857" cy="523220"/>
          </a:xfrm>
          <a:prstGeom prst="rect">
            <a:avLst/>
          </a:prstGeom>
          <a:noFill/>
        </p:spPr>
        <p:txBody>
          <a:bodyPr wrap="none" rtlCol="0">
            <a:spAutoFit/>
          </a:bodyPr>
          <a:lstStyle/>
          <a:p>
            <a:pPr algn="ctr"/>
            <a:r>
              <a:rPr lang="vi-VN" sz="2800" b="1">
                <a:latin typeface="Bahnschrift SemiCondensed" panose="020B0502040204020203" pitchFamily="34" charset="0"/>
              </a:rPr>
              <a:t>PHẦN MỀM QUẢN LÝ KHO PHỤ TÙNG XE MÁY</a:t>
            </a:r>
          </a:p>
        </p:txBody>
      </p:sp>
      <p:sp>
        <p:nvSpPr>
          <p:cNvPr id="2" name="TextBox 1">
            <a:extLst>
              <a:ext uri="{FF2B5EF4-FFF2-40B4-BE49-F238E27FC236}">
                <a16:creationId xmlns:a16="http://schemas.microsoft.com/office/drawing/2014/main" id="{BE703B14-C92F-4899-A6DA-FBB02D97725E}"/>
              </a:ext>
            </a:extLst>
          </p:cNvPr>
          <p:cNvSpPr txBox="1"/>
          <p:nvPr/>
        </p:nvSpPr>
        <p:spPr>
          <a:xfrm>
            <a:off x="6489062" y="4315950"/>
            <a:ext cx="4483920" cy="369332"/>
          </a:xfrm>
          <a:prstGeom prst="rect">
            <a:avLst/>
          </a:prstGeom>
          <a:noFill/>
        </p:spPr>
        <p:txBody>
          <a:bodyPr wrap="none" rtlCol="0">
            <a:spAutoFit/>
          </a:bodyPr>
          <a:lstStyle/>
          <a:p>
            <a:r>
              <a:rPr lang="vi-VN">
                <a:latin typeface="Bahnschrift SemiCondensed" panose="020B0502040204020203" pitchFamily="34" charset="0"/>
              </a:rPr>
              <a:t>Giảng viên hướng dẫn: Ths. PHẠM TRỌNG HUYNH</a:t>
            </a:r>
            <a:endParaRPr lang="en-US">
              <a:latin typeface="Bahnschrift SemiCondensed" panose="020B0502040204020203" pitchFamily="34" charset="0"/>
            </a:endParaRPr>
          </a:p>
        </p:txBody>
      </p:sp>
      <p:sp>
        <p:nvSpPr>
          <p:cNvPr id="17" name="TextBox 16">
            <a:extLst>
              <a:ext uri="{FF2B5EF4-FFF2-40B4-BE49-F238E27FC236}">
                <a16:creationId xmlns:a16="http://schemas.microsoft.com/office/drawing/2014/main" id="{3F02FF6D-4929-4313-BDDB-E81BF341FB22}"/>
              </a:ext>
            </a:extLst>
          </p:cNvPr>
          <p:cNvSpPr txBox="1"/>
          <p:nvPr/>
        </p:nvSpPr>
        <p:spPr>
          <a:xfrm>
            <a:off x="2327179" y="432668"/>
            <a:ext cx="7537641" cy="1015663"/>
          </a:xfrm>
          <a:prstGeom prst="rect">
            <a:avLst/>
          </a:prstGeom>
          <a:noFill/>
        </p:spPr>
        <p:txBody>
          <a:bodyPr wrap="none" rtlCol="0">
            <a:spAutoFit/>
          </a:bodyPr>
          <a:lstStyle/>
          <a:p>
            <a:pPr algn="ctr"/>
            <a:r>
              <a:rPr lang="vi-VN" sz="3200" b="1">
                <a:latin typeface="Bahnschrift SemiCondensed" panose="020B0502040204020203" pitchFamily="34" charset="0"/>
              </a:rPr>
              <a:t>TRƯỜNG ĐẠI HỌC TÀI NGUYÊN VÀ MÔI TRƯỜNG</a:t>
            </a:r>
          </a:p>
          <a:p>
            <a:pPr algn="ctr"/>
            <a:r>
              <a:rPr lang="vi-VN" sz="2800" b="1">
                <a:latin typeface="Bahnschrift SemiCondensed" panose="020B0502040204020203" pitchFamily="34" charset="0"/>
              </a:rPr>
              <a:t>KHOA HỆ THỐNG THÔNG TIN VÀ VIỄN THÁM</a:t>
            </a:r>
            <a:endParaRPr lang="en-US" sz="2800" b="1">
              <a:latin typeface="Bahnschrift SemiCondensed" panose="020B0502040204020203" pitchFamily="34" charset="0"/>
            </a:endParaRPr>
          </a:p>
        </p:txBody>
      </p:sp>
      <p:sp>
        <p:nvSpPr>
          <p:cNvPr id="18" name="TextBox 17">
            <a:extLst>
              <a:ext uri="{FF2B5EF4-FFF2-40B4-BE49-F238E27FC236}">
                <a16:creationId xmlns:a16="http://schemas.microsoft.com/office/drawing/2014/main" id="{593E50CE-ABA4-49C4-B336-514732E205F1}"/>
              </a:ext>
            </a:extLst>
          </p:cNvPr>
          <p:cNvSpPr txBox="1"/>
          <p:nvPr/>
        </p:nvSpPr>
        <p:spPr>
          <a:xfrm>
            <a:off x="4450357" y="6341417"/>
            <a:ext cx="3291286" cy="461665"/>
          </a:xfrm>
          <a:prstGeom prst="rect">
            <a:avLst/>
          </a:prstGeom>
          <a:noFill/>
        </p:spPr>
        <p:txBody>
          <a:bodyPr wrap="none" rtlCol="0">
            <a:spAutoFit/>
          </a:bodyPr>
          <a:lstStyle/>
          <a:p>
            <a:r>
              <a:rPr lang="vi-VN" sz="2400">
                <a:latin typeface="Bahnschrift SemiCondensed" panose="020B0502040204020203" pitchFamily="34" charset="0"/>
              </a:rPr>
              <a:t>TPHCM, tháng 4 năm 2023</a:t>
            </a:r>
            <a:endParaRPr lang="en-US" sz="2400">
              <a:latin typeface="Bahnschrift SemiCondensed" panose="020B0502040204020203" pitchFamily="34" charset="0"/>
            </a:endParaRPr>
          </a:p>
        </p:txBody>
      </p:sp>
      <p:pic>
        <p:nvPicPr>
          <p:cNvPr id="19" name="Picture 18">
            <a:extLst>
              <a:ext uri="{FF2B5EF4-FFF2-40B4-BE49-F238E27FC236}">
                <a16:creationId xmlns:a16="http://schemas.microsoft.com/office/drawing/2014/main" id="{27CA116A-64FE-41A8-ABCD-6B15DF35F7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81412" y="1510289"/>
            <a:ext cx="1829173" cy="1829173"/>
          </a:xfrm>
          <a:prstGeom prst="rect">
            <a:avLst/>
          </a:prstGeom>
        </p:spPr>
      </p:pic>
    </p:spTree>
    <p:extLst>
      <p:ext uri="{BB962C8B-B14F-4D97-AF65-F5344CB8AC3E}">
        <p14:creationId xmlns:p14="http://schemas.microsoft.com/office/powerpoint/2010/main" val="14136244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0 2.96296E-6 L 0 -0.85926 " pathEditMode="relative" rAng="0" ptsTypes="AA">
                                      <p:cBhvr>
                                        <p:cTn id="6" dur="1000" fill="hold"/>
                                        <p:tgtEl>
                                          <p:spTgt spid="17"/>
                                        </p:tgtEl>
                                        <p:attrNameLst>
                                          <p:attrName>ppt_x</p:attrName>
                                          <p:attrName>ppt_y</p:attrName>
                                        </p:attrNameLst>
                                      </p:cBhvr>
                                      <p:rCtr x="0" y="-42963"/>
                                    </p:animMotion>
                                  </p:childTnLst>
                                </p:cTn>
                              </p:par>
                              <p:par>
                                <p:cTn id="7" presetID="42" presetClass="path" presetSubtype="0" accel="50000" decel="50000" fill="hold" nodeType="withEffect">
                                  <p:stCondLst>
                                    <p:cond delay="0"/>
                                  </p:stCondLst>
                                  <p:childTnLst>
                                    <p:animMotion origin="layout" path="M 0 -2.22222E-6 L 0 -0.8794 " pathEditMode="relative" rAng="0" ptsTypes="AA">
                                      <p:cBhvr>
                                        <p:cTn id="8" dur="1250" fill="hold"/>
                                        <p:tgtEl>
                                          <p:spTgt spid="19"/>
                                        </p:tgtEl>
                                        <p:attrNameLst>
                                          <p:attrName>ppt_x</p:attrName>
                                          <p:attrName>ppt_y</p:attrName>
                                        </p:attrNameLst>
                                      </p:cBhvr>
                                      <p:rCtr x="0" y="-43958"/>
                                    </p:animMotion>
                                  </p:childTnLst>
                                </p:cTn>
                              </p:par>
                              <p:par>
                                <p:cTn id="9" presetID="42" presetClass="path" presetSubtype="0" accel="50000" decel="50000" fill="hold" grpId="0" nodeType="withEffect">
                                  <p:stCondLst>
                                    <p:cond delay="0"/>
                                  </p:stCondLst>
                                  <p:childTnLst>
                                    <p:animMotion origin="layout" path="M 0 -3.7037E-6 L 0 -1.01157 " pathEditMode="relative" rAng="0" ptsTypes="AA">
                                      <p:cBhvr>
                                        <p:cTn id="10" dur="1500" fill="hold"/>
                                        <p:tgtEl>
                                          <p:spTgt spid="7"/>
                                        </p:tgtEl>
                                        <p:attrNameLst>
                                          <p:attrName>ppt_x</p:attrName>
                                          <p:attrName>ppt_y</p:attrName>
                                        </p:attrNameLst>
                                      </p:cBhvr>
                                      <p:rCtr x="0" y="-50579"/>
                                    </p:animMotion>
                                  </p:childTnLst>
                                </p:cTn>
                              </p:par>
                              <p:par>
                                <p:cTn id="11" presetID="42" presetClass="path" presetSubtype="0" accel="50000" decel="50000" fill="hold" grpId="0" nodeType="withEffect">
                                  <p:stCondLst>
                                    <p:cond delay="0"/>
                                  </p:stCondLst>
                                  <p:childTnLst>
                                    <p:animMotion origin="layout" path="M 4.16667E-6 1.11022E-16 L 4.16667E-6 -0.97662 " pathEditMode="relative" rAng="0" ptsTypes="AA">
                                      <p:cBhvr>
                                        <p:cTn id="12" dur="1750" fill="hold"/>
                                        <p:tgtEl>
                                          <p:spTgt spid="2"/>
                                        </p:tgtEl>
                                        <p:attrNameLst>
                                          <p:attrName>ppt_x</p:attrName>
                                          <p:attrName>ppt_y</p:attrName>
                                        </p:attrNameLst>
                                      </p:cBhvr>
                                      <p:rCtr x="0" y="-48843"/>
                                    </p:animMotion>
                                  </p:childTnLst>
                                </p:cTn>
                              </p:par>
                              <p:par>
                                <p:cTn id="13" presetID="42" presetClass="path" presetSubtype="0" accel="50000" decel="50000" fill="hold" grpId="0" nodeType="withEffect">
                                  <p:stCondLst>
                                    <p:cond delay="0"/>
                                  </p:stCondLst>
                                  <p:childTnLst>
                                    <p:animMotion origin="layout" path="M 0 -3.33333E-6 L 0 -1.01018 " pathEditMode="relative" rAng="0" ptsTypes="AA">
                                      <p:cBhvr>
                                        <p:cTn id="14" dur="2000" fill="hold"/>
                                        <p:tgtEl>
                                          <p:spTgt spid="18"/>
                                        </p:tgtEl>
                                        <p:attrNameLst>
                                          <p:attrName>ppt_x</p:attrName>
                                          <p:attrName>ppt_y</p:attrName>
                                        </p:attrNameLst>
                                      </p:cBhvr>
                                      <p:rCtr x="0" y="-5050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 grpId="0"/>
      <p:bldP spid="17" grpId="0"/>
      <p:bldP spid="1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5EC50B8B-6340-4D14-9B3F-4F7C374C4C75}"/>
              </a:ext>
            </a:extLst>
          </p:cNvPr>
          <p:cNvGrpSpPr/>
          <p:nvPr/>
        </p:nvGrpSpPr>
        <p:grpSpPr>
          <a:xfrm>
            <a:off x="368646" y="2622943"/>
            <a:ext cx="2296940" cy="806057"/>
            <a:chOff x="1927359" y="3604229"/>
            <a:chExt cx="2454141" cy="861223"/>
          </a:xfrm>
        </p:grpSpPr>
        <p:grpSp>
          <p:nvGrpSpPr>
            <p:cNvPr id="12" name="Group 11">
              <a:extLst>
                <a:ext uri="{FF2B5EF4-FFF2-40B4-BE49-F238E27FC236}">
                  <a16:creationId xmlns:a16="http://schemas.microsoft.com/office/drawing/2014/main" id="{DCAA92DC-19D4-41EC-B915-6B104C1F6D5A}"/>
                </a:ext>
              </a:extLst>
            </p:cNvPr>
            <p:cNvGrpSpPr/>
            <p:nvPr/>
          </p:nvGrpSpPr>
          <p:grpSpPr>
            <a:xfrm>
              <a:off x="1927359" y="3604229"/>
              <a:ext cx="2454141" cy="861223"/>
              <a:chOff x="1447474" y="154855"/>
              <a:chExt cx="3957766" cy="1388884"/>
            </a:xfrm>
          </p:grpSpPr>
          <p:sp>
            <p:nvSpPr>
              <p:cNvPr id="16" name="Rectangle: Rounded Corners 15">
                <a:extLst>
                  <a:ext uri="{FF2B5EF4-FFF2-40B4-BE49-F238E27FC236}">
                    <a16:creationId xmlns:a16="http://schemas.microsoft.com/office/drawing/2014/main" id="{B0251191-4414-4C91-BE05-B668DF45C845}"/>
                  </a:ext>
                </a:extLst>
              </p:cNvPr>
              <p:cNvSpPr/>
              <p:nvPr/>
            </p:nvSpPr>
            <p:spPr>
              <a:xfrm>
                <a:off x="1447474" y="154856"/>
                <a:ext cx="3957766" cy="1388883"/>
              </a:xfrm>
              <a:prstGeom prst="roundRect">
                <a:avLst>
                  <a:gd name="adj" fmla="val 50000"/>
                </a:avLst>
              </a:prstGeom>
              <a:gradFill flip="none" rotWithShape="1">
                <a:gsLst>
                  <a:gs pos="50000">
                    <a:schemeClr val="bg1">
                      <a:lumMod val="95000"/>
                    </a:schemeClr>
                  </a:gs>
                  <a:gs pos="100000">
                    <a:schemeClr val="bg1"/>
                  </a:gs>
                </a:gsLst>
                <a:lin ang="2700000" scaled="1"/>
                <a:tileRect/>
              </a:gradFill>
              <a:ln>
                <a:noFill/>
              </a:ln>
              <a:effectLst>
                <a:outerShdw blurRad="254000" dist="190500" dir="2700000" algn="tl" rotWithShape="0">
                  <a:srgbClr val="A1A5B9">
                    <a:alpha val="5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Rounded Corners 16">
                <a:extLst>
                  <a:ext uri="{FF2B5EF4-FFF2-40B4-BE49-F238E27FC236}">
                    <a16:creationId xmlns:a16="http://schemas.microsoft.com/office/drawing/2014/main" id="{38440C2D-B1EE-46F4-B226-CCB1233CDC24}"/>
                  </a:ext>
                </a:extLst>
              </p:cNvPr>
              <p:cNvSpPr/>
              <p:nvPr/>
            </p:nvSpPr>
            <p:spPr>
              <a:xfrm>
                <a:off x="1447474" y="154855"/>
                <a:ext cx="3957766" cy="1388883"/>
              </a:xfrm>
              <a:prstGeom prst="roundRect">
                <a:avLst>
                  <a:gd name="adj" fmla="val 50000"/>
                </a:avLst>
              </a:prstGeom>
              <a:gradFill>
                <a:gsLst>
                  <a:gs pos="50000">
                    <a:schemeClr val="bg1">
                      <a:lumMod val="95000"/>
                    </a:schemeClr>
                  </a:gs>
                  <a:gs pos="100000">
                    <a:schemeClr val="bg1"/>
                  </a:gs>
                </a:gsLst>
                <a:lin ang="2700000" scaled="1"/>
              </a:gradFill>
              <a:ln>
                <a:noFill/>
              </a:ln>
              <a:effectLst>
                <a:outerShdw blurRad="254000" dist="190500" dir="13500000" algn="tl" rotWithShape="0">
                  <a:schemeClr val="bg1">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4" name="TextBox 33">
              <a:extLst>
                <a:ext uri="{FF2B5EF4-FFF2-40B4-BE49-F238E27FC236}">
                  <a16:creationId xmlns:a16="http://schemas.microsoft.com/office/drawing/2014/main" id="{5B55EB77-0D8D-454C-A97D-D42614BF2A82}"/>
                </a:ext>
              </a:extLst>
            </p:cNvPr>
            <p:cNvSpPr txBox="1"/>
            <p:nvPr/>
          </p:nvSpPr>
          <p:spPr>
            <a:xfrm>
              <a:off x="2392101" y="3804007"/>
              <a:ext cx="1524656" cy="493261"/>
            </a:xfrm>
            <a:prstGeom prst="rect">
              <a:avLst/>
            </a:prstGeom>
            <a:noFill/>
          </p:spPr>
          <p:txBody>
            <a:bodyPr wrap="none" rtlCol="0">
              <a:spAutoFit/>
            </a:bodyPr>
            <a:lstStyle/>
            <a:p>
              <a:pPr algn="ctr"/>
              <a:r>
                <a:rPr lang="vi-VN" sz="2400">
                  <a:solidFill>
                    <a:schemeClr val="bg2">
                      <a:lumMod val="50000"/>
                    </a:schemeClr>
                  </a:solidFill>
                  <a:latin typeface="Bahnschrift SemiCondensed" panose="020B0502040204020203" pitchFamily="34" charset="0"/>
                </a:rPr>
                <a:t>GIỚI THIỆU</a:t>
              </a:r>
              <a:endParaRPr lang="en-US" sz="2400">
                <a:solidFill>
                  <a:schemeClr val="bg2">
                    <a:lumMod val="50000"/>
                  </a:schemeClr>
                </a:solidFill>
                <a:latin typeface="Bahnschrift SemiCondensed" panose="020B0502040204020203" pitchFamily="34" charset="0"/>
              </a:endParaRPr>
            </a:p>
          </p:txBody>
        </p:sp>
      </p:grpSp>
      <p:grpSp>
        <p:nvGrpSpPr>
          <p:cNvPr id="36" name="Group 35">
            <a:extLst>
              <a:ext uri="{FF2B5EF4-FFF2-40B4-BE49-F238E27FC236}">
                <a16:creationId xmlns:a16="http://schemas.microsoft.com/office/drawing/2014/main" id="{508E3AA4-4D4A-49ED-B22E-D2BA58F4EEF8}"/>
              </a:ext>
            </a:extLst>
          </p:cNvPr>
          <p:cNvGrpSpPr/>
          <p:nvPr/>
        </p:nvGrpSpPr>
        <p:grpSpPr>
          <a:xfrm>
            <a:off x="2665586" y="4510792"/>
            <a:ext cx="2296940" cy="806057"/>
            <a:chOff x="1927359" y="3604229"/>
            <a:chExt cx="2454141" cy="861223"/>
          </a:xfrm>
        </p:grpSpPr>
        <p:grpSp>
          <p:nvGrpSpPr>
            <p:cNvPr id="37" name="Group 36">
              <a:extLst>
                <a:ext uri="{FF2B5EF4-FFF2-40B4-BE49-F238E27FC236}">
                  <a16:creationId xmlns:a16="http://schemas.microsoft.com/office/drawing/2014/main" id="{B997ABE1-4DDC-480A-AC4D-158695F3AC8D}"/>
                </a:ext>
              </a:extLst>
            </p:cNvPr>
            <p:cNvGrpSpPr/>
            <p:nvPr/>
          </p:nvGrpSpPr>
          <p:grpSpPr>
            <a:xfrm>
              <a:off x="1927359" y="3604229"/>
              <a:ext cx="2454141" cy="861223"/>
              <a:chOff x="1447474" y="154855"/>
              <a:chExt cx="3957766" cy="1388884"/>
            </a:xfrm>
          </p:grpSpPr>
          <p:sp>
            <p:nvSpPr>
              <p:cNvPr id="39" name="Rectangle: Rounded Corners 38">
                <a:extLst>
                  <a:ext uri="{FF2B5EF4-FFF2-40B4-BE49-F238E27FC236}">
                    <a16:creationId xmlns:a16="http://schemas.microsoft.com/office/drawing/2014/main" id="{2B1F2764-4A6B-450D-A1CA-8F04BB0EA2B1}"/>
                  </a:ext>
                </a:extLst>
              </p:cNvPr>
              <p:cNvSpPr/>
              <p:nvPr/>
            </p:nvSpPr>
            <p:spPr>
              <a:xfrm>
                <a:off x="1447474" y="154856"/>
                <a:ext cx="3957766" cy="1388883"/>
              </a:xfrm>
              <a:prstGeom prst="roundRect">
                <a:avLst>
                  <a:gd name="adj" fmla="val 50000"/>
                </a:avLst>
              </a:prstGeom>
              <a:gradFill flip="none" rotWithShape="1">
                <a:gsLst>
                  <a:gs pos="50000">
                    <a:schemeClr val="bg1">
                      <a:lumMod val="95000"/>
                    </a:schemeClr>
                  </a:gs>
                  <a:gs pos="100000">
                    <a:schemeClr val="bg1"/>
                  </a:gs>
                </a:gsLst>
                <a:lin ang="2700000" scaled="1"/>
                <a:tileRect/>
              </a:gradFill>
              <a:ln>
                <a:noFill/>
              </a:ln>
              <a:effectLst>
                <a:outerShdw blurRad="254000" dist="190500" dir="2700000" algn="tl" rotWithShape="0">
                  <a:srgbClr val="A1A5B9">
                    <a:alpha val="5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Rounded Corners 39">
                <a:extLst>
                  <a:ext uri="{FF2B5EF4-FFF2-40B4-BE49-F238E27FC236}">
                    <a16:creationId xmlns:a16="http://schemas.microsoft.com/office/drawing/2014/main" id="{AFFC3449-2FA9-4412-8AA2-D2323F0A3069}"/>
                  </a:ext>
                </a:extLst>
              </p:cNvPr>
              <p:cNvSpPr/>
              <p:nvPr/>
            </p:nvSpPr>
            <p:spPr>
              <a:xfrm>
                <a:off x="1447474" y="154855"/>
                <a:ext cx="3957766" cy="1388883"/>
              </a:xfrm>
              <a:prstGeom prst="roundRect">
                <a:avLst>
                  <a:gd name="adj" fmla="val 50000"/>
                </a:avLst>
              </a:prstGeom>
              <a:gradFill>
                <a:gsLst>
                  <a:gs pos="50000">
                    <a:schemeClr val="bg1">
                      <a:lumMod val="95000"/>
                    </a:schemeClr>
                  </a:gs>
                  <a:gs pos="100000">
                    <a:schemeClr val="bg1"/>
                  </a:gs>
                </a:gsLst>
                <a:lin ang="2700000" scaled="1"/>
              </a:gradFill>
              <a:ln>
                <a:noFill/>
              </a:ln>
              <a:effectLst>
                <a:outerShdw blurRad="254000" dist="190500" dir="13500000" algn="tl" rotWithShape="0">
                  <a:schemeClr val="bg1">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8" name="TextBox 37">
              <a:extLst>
                <a:ext uri="{FF2B5EF4-FFF2-40B4-BE49-F238E27FC236}">
                  <a16:creationId xmlns:a16="http://schemas.microsoft.com/office/drawing/2014/main" id="{B4A6BC5A-7570-40ED-81F6-2758CED59150}"/>
                </a:ext>
              </a:extLst>
            </p:cNvPr>
            <p:cNvSpPr txBox="1"/>
            <p:nvPr/>
          </p:nvSpPr>
          <p:spPr>
            <a:xfrm>
              <a:off x="2372406" y="3804007"/>
              <a:ext cx="1564049" cy="493261"/>
            </a:xfrm>
            <a:prstGeom prst="rect">
              <a:avLst/>
            </a:prstGeom>
            <a:noFill/>
          </p:spPr>
          <p:txBody>
            <a:bodyPr wrap="none" rtlCol="0">
              <a:spAutoFit/>
            </a:bodyPr>
            <a:lstStyle/>
            <a:p>
              <a:pPr algn="ctr"/>
              <a:r>
                <a:rPr lang="vi-VN" sz="2400">
                  <a:solidFill>
                    <a:schemeClr val="bg2">
                      <a:lumMod val="50000"/>
                    </a:schemeClr>
                  </a:solidFill>
                  <a:latin typeface="Bahnschrift SemiCondensed" panose="020B0502040204020203" pitchFamily="34" charset="0"/>
                </a:rPr>
                <a:t>PHÂN TÍCH</a:t>
              </a:r>
              <a:endParaRPr lang="en-US" sz="2400">
                <a:solidFill>
                  <a:schemeClr val="bg2">
                    <a:lumMod val="50000"/>
                  </a:schemeClr>
                </a:solidFill>
                <a:latin typeface="Bahnschrift SemiCondensed" panose="020B0502040204020203" pitchFamily="34" charset="0"/>
              </a:endParaRPr>
            </a:p>
          </p:txBody>
        </p:sp>
      </p:grpSp>
      <p:grpSp>
        <p:nvGrpSpPr>
          <p:cNvPr id="41" name="Group 40">
            <a:extLst>
              <a:ext uri="{FF2B5EF4-FFF2-40B4-BE49-F238E27FC236}">
                <a16:creationId xmlns:a16="http://schemas.microsoft.com/office/drawing/2014/main" id="{31AE169E-6EF9-4A4E-B2A9-C69217027346}"/>
              </a:ext>
            </a:extLst>
          </p:cNvPr>
          <p:cNvGrpSpPr/>
          <p:nvPr/>
        </p:nvGrpSpPr>
        <p:grpSpPr>
          <a:xfrm>
            <a:off x="4962526" y="2622942"/>
            <a:ext cx="2296940" cy="806057"/>
            <a:chOff x="1927359" y="3604229"/>
            <a:chExt cx="2454141" cy="861223"/>
          </a:xfrm>
        </p:grpSpPr>
        <p:grpSp>
          <p:nvGrpSpPr>
            <p:cNvPr id="42" name="Group 41">
              <a:extLst>
                <a:ext uri="{FF2B5EF4-FFF2-40B4-BE49-F238E27FC236}">
                  <a16:creationId xmlns:a16="http://schemas.microsoft.com/office/drawing/2014/main" id="{CC1D9CE7-4CE8-4FE2-B050-76C5FB203FC4}"/>
                </a:ext>
              </a:extLst>
            </p:cNvPr>
            <p:cNvGrpSpPr/>
            <p:nvPr/>
          </p:nvGrpSpPr>
          <p:grpSpPr>
            <a:xfrm>
              <a:off x="1927359" y="3604229"/>
              <a:ext cx="2454141" cy="861223"/>
              <a:chOff x="1447474" y="154855"/>
              <a:chExt cx="3957766" cy="1388884"/>
            </a:xfrm>
          </p:grpSpPr>
          <p:sp>
            <p:nvSpPr>
              <p:cNvPr id="44" name="Rectangle: Rounded Corners 43">
                <a:extLst>
                  <a:ext uri="{FF2B5EF4-FFF2-40B4-BE49-F238E27FC236}">
                    <a16:creationId xmlns:a16="http://schemas.microsoft.com/office/drawing/2014/main" id="{11A4FB4C-4765-4A9A-8C87-ED989A633B86}"/>
                  </a:ext>
                </a:extLst>
              </p:cNvPr>
              <p:cNvSpPr/>
              <p:nvPr/>
            </p:nvSpPr>
            <p:spPr>
              <a:xfrm>
                <a:off x="1447474" y="154856"/>
                <a:ext cx="3957766" cy="1388883"/>
              </a:xfrm>
              <a:prstGeom prst="roundRect">
                <a:avLst>
                  <a:gd name="adj" fmla="val 50000"/>
                </a:avLst>
              </a:prstGeom>
              <a:gradFill flip="none" rotWithShape="1">
                <a:gsLst>
                  <a:gs pos="50000">
                    <a:schemeClr val="bg1">
                      <a:lumMod val="95000"/>
                    </a:schemeClr>
                  </a:gs>
                  <a:gs pos="100000">
                    <a:schemeClr val="bg1"/>
                  </a:gs>
                </a:gsLst>
                <a:lin ang="2700000" scaled="1"/>
                <a:tileRect/>
              </a:gradFill>
              <a:ln>
                <a:noFill/>
              </a:ln>
              <a:effectLst>
                <a:outerShdw blurRad="254000" dist="190500" dir="2700000" algn="tl" rotWithShape="0">
                  <a:srgbClr val="A1A5B9">
                    <a:alpha val="5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Rounded Corners 44">
                <a:extLst>
                  <a:ext uri="{FF2B5EF4-FFF2-40B4-BE49-F238E27FC236}">
                    <a16:creationId xmlns:a16="http://schemas.microsoft.com/office/drawing/2014/main" id="{AF7296F0-2D83-4FC4-9AE8-F27E672D1FDB}"/>
                  </a:ext>
                </a:extLst>
              </p:cNvPr>
              <p:cNvSpPr/>
              <p:nvPr/>
            </p:nvSpPr>
            <p:spPr>
              <a:xfrm>
                <a:off x="1447474" y="154855"/>
                <a:ext cx="3957766" cy="1388883"/>
              </a:xfrm>
              <a:prstGeom prst="roundRect">
                <a:avLst>
                  <a:gd name="adj" fmla="val 50000"/>
                </a:avLst>
              </a:prstGeom>
              <a:gradFill>
                <a:gsLst>
                  <a:gs pos="50000">
                    <a:schemeClr val="bg1">
                      <a:lumMod val="95000"/>
                    </a:schemeClr>
                  </a:gs>
                  <a:gs pos="100000">
                    <a:schemeClr val="bg1"/>
                  </a:gs>
                </a:gsLst>
                <a:lin ang="2700000" scaled="1"/>
              </a:gradFill>
              <a:ln>
                <a:noFill/>
              </a:ln>
              <a:effectLst>
                <a:outerShdw blurRad="254000" dist="190500" dir="13500000" algn="tl" rotWithShape="0">
                  <a:schemeClr val="bg1">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3" name="TextBox 42">
              <a:extLst>
                <a:ext uri="{FF2B5EF4-FFF2-40B4-BE49-F238E27FC236}">
                  <a16:creationId xmlns:a16="http://schemas.microsoft.com/office/drawing/2014/main" id="{1B7A3D88-F809-41C4-8DAB-AAAB226877C7}"/>
                </a:ext>
              </a:extLst>
            </p:cNvPr>
            <p:cNvSpPr txBox="1"/>
            <p:nvPr/>
          </p:nvSpPr>
          <p:spPr>
            <a:xfrm>
              <a:off x="2503428" y="3804007"/>
              <a:ext cx="1302003" cy="493261"/>
            </a:xfrm>
            <a:prstGeom prst="rect">
              <a:avLst/>
            </a:prstGeom>
            <a:noFill/>
          </p:spPr>
          <p:txBody>
            <a:bodyPr wrap="none" rtlCol="0">
              <a:spAutoFit/>
            </a:bodyPr>
            <a:lstStyle/>
            <a:p>
              <a:pPr algn="ctr"/>
              <a:r>
                <a:rPr lang="vi-VN" sz="2400">
                  <a:solidFill>
                    <a:schemeClr val="bg2">
                      <a:lumMod val="50000"/>
                    </a:schemeClr>
                  </a:solidFill>
                  <a:latin typeface="Bahnschrift SemiCondensed" panose="020B0502040204020203" pitchFamily="34" charset="0"/>
                </a:rPr>
                <a:t>THIẾT KẾ</a:t>
              </a:r>
              <a:endParaRPr lang="en-US" sz="2400">
                <a:solidFill>
                  <a:schemeClr val="bg2">
                    <a:lumMod val="50000"/>
                  </a:schemeClr>
                </a:solidFill>
                <a:latin typeface="Bahnschrift SemiCondensed" panose="020B0502040204020203" pitchFamily="34" charset="0"/>
              </a:endParaRPr>
            </a:p>
          </p:txBody>
        </p:sp>
      </p:grpSp>
      <p:grpSp>
        <p:nvGrpSpPr>
          <p:cNvPr id="46" name="Group 45">
            <a:extLst>
              <a:ext uri="{FF2B5EF4-FFF2-40B4-BE49-F238E27FC236}">
                <a16:creationId xmlns:a16="http://schemas.microsoft.com/office/drawing/2014/main" id="{0DC39C4C-2F54-4FF2-9C8B-278EF486B6BE}"/>
              </a:ext>
            </a:extLst>
          </p:cNvPr>
          <p:cNvGrpSpPr/>
          <p:nvPr/>
        </p:nvGrpSpPr>
        <p:grpSpPr>
          <a:xfrm>
            <a:off x="7259466" y="4510791"/>
            <a:ext cx="2296940" cy="806057"/>
            <a:chOff x="1927359" y="3604229"/>
            <a:chExt cx="2454141" cy="861223"/>
          </a:xfrm>
        </p:grpSpPr>
        <p:grpSp>
          <p:nvGrpSpPr>
            <p:cNvPr id="47" name="Group 46">
              <a:extLst>
                <a:ext uri="{FF2B5EF4-FFF2-40B4-BE49-F238E27FC236}">
                  <a16:creationId xmlns:a16="http://schemas.microsoft.com/office/drawing/2014/main" id="{62F58950-C31E-4558-9820-B534A8C066C1}"/>
                </a:ext>
              </a:extLst>
            </p:cNvPr>
            <p:cNvGrpSpPr/>
            <p:nvPr/>
          </p:nvGrpSpPr>
          <p:grpSpPr>
            <a:xfrm>
              <a:off x="1927359" y="3604229"/>
              <a:ext cx="2454141" cy="861223"/>
              <a:chOff x="1447474" y="154855"/>
              <a:chExt cx="3957766" cy="1388884"/>
            </a:xfrm>
          </p:grpSpPr>
          <p:sp>
            <p:nvSpPr>
              <p:cNvPr id="49" name="Rectangle: Rounded Corners 48">
                <a:extLst>
                  <a:ext uri="{FF2B5EF4-FFF2-40B4-BE49-F238E27FC236}">
                    <a16:creationId xmlns:a16="http://schemas.microsoft.com/office/drawing/2014/main" id="{F510C0ED-431D-4860-B916-A5C9BA8193EB}"/>
                  </a:ext>
                </a:extLst>
              </p:cNvPr>
              <p:cNvSpPr/>
              <p:nvPr/>
            </p:nvSpPr>
            <p:spPr>
              <a:xfrm>
                <a:off x="1447474" y="154856"/>
                <a:ext cx="3957766" cy="1388883"/>
              </a:xfrm>
              <a:prstGeom prst="roundRect">
                <a:avLst>
                  <a:gd name="adj" fmla="val 50000"/>
                </a:avLst>
              </a:prstGeom>
              <a:gradFill flip="none" rotWithShape="1">
                <a:gsLst>
                  <a:gs pos="50000">
                    <a:schemeClr val="bg1">
                      <a:lumMod val="95000"/>
                    </a:schemeClr>
                  </a:gs>
                  <a:gs pos="100000">
                    <a:schemeClr val="bg1"/>
                  </a:gs>
                </a:gsLst>
                <a:lin ang="2700000" scaled="1"/>
                <a:tileRect/>
              </a:gradFill>
              <a:ln>
                <a:noFill/>
              </a:ln>
              <a:effectLst>
                <a:outerShdw blurRad="254000" dist="190500" dir="2700000" algn="tl" rotWithShape="0">
                  <a:srgbClr val="A1A5B9">
                    <a:alpha val="5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Rounded Corners 49">
                <a:extLst>
                  <a:ext uri="{FF2B5EF4-FFF2-40B4-BE49-F238E27FC236}">
                    <a16:creationId xmlns:a16="http://schemas.microsoft.com/office/drawing/2014/main" id="{C680B5E8-ED0A-40C9-A231-675BFF96A55F}"/>
                  </a:ext>
                </a:extLst>
              </p:cNvPr>
              <p:cNvSpPr/>
              <p:nvPr/>
            </p:nvSpPr>
            <p:spPr>
              <a:xfrm>
                <a:off x="1447474" y="154855"/>
                <a:ext cx="3957766" cy="1388883"/>
              </a:xfrm>
              <a:prstGeom prst="roundRect">
                <a:avLst>
                  <a:gd name="adj" fmla="val 50000"/>
                </a:avLst>
              </a:prstGeom>
              <a:gradFill>
                <a:gsLst>
                  <a:gs pos="50000">
                    <a:schemeClr val="bg1">
                      <a:lumMod val="95000"/>
                    </a:schemeClr>
                  </a:gs>
                  <a:gs pos="100000">
                    <a:schemeClr val="bg1"/>
                  </a:gs>
                </a:gsLst>
                <a:lin ang="2700000" scaled="1"/>
              </a:gradFill>
              <a:ln>
                <a:noFill/>
              </a:ln>
              <a:effectLst>
                <a:outerShdw blurRad="254000" dist="190500" dir="13500000" algn="tl" rotWithShape="0">
                  <a:schemeClr val="bg1">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8" name="TextBox 47">
              <a:extLst>
                <a:ext uri="{FF2B5EF4-FFF2-40B4-BE49-F238E27FC236}">
                  <a16:creationId xmlns:a16="http://schemas.microsoft.com/office/drawing/2014/main" id="{588B38D9-9494-46C8-B403-FA3EF70F4978}"/>
                </a:ext>
              </a:extLst>
            </p:cNvPr>
            <p:cNvSpPr txBox="1"/>
            <p:nvPr/>
          </p:nvSpPr>
          <p:spPr>
            <a:xfrm>
              <a:off x="2370693" y="3804007"/>
              <a:ext cx="1567473" cy="493261"/>
            </a:xfrm>
            <a:prstGeom prst="rect">
              <a:avLst/>
            </a:prstGeom>
            <a:noFill/>
          </p:spPr>
          <p:txBody>
            <a:bodyPr wrap="none" rtlCol="0">
              <a:spAutoFit/>
            </a:bodyPr>
            <a:lstStyle/>
            <a:p>
              <a:pPr algn="ctr"/>
              <a:r>
                <a:rPr lang="vi-VN" sz="2400">
                  <a:solidFill>
                    <a:schemeClr val="bg2">
                      <a:lumMod val="50000"/>
                    </a:schemeClr>
                  </a:solidFill>
                  <a:latin typeface="Bahnschrift SemiCondensed" panose="020B0502040204020203" pitchFamily="34" charset="0"/>
                </a:rPr>
                <a:t>HIỆN THỰC</a:t>
              </a:r>
              <a:endParaRPr lang="en-US" sz="2400">
                <a:solidFill>
                  <a:schemeClr val="bg2">
                    <a:lumMod val="50000"/>
                  </a:schemeClr>
                </a:solidFill>
                <a:latin typeface="Bahnschrift SemiCondensed" panose="020B0502040204020203" pitchFamily="34" charset="0"/>
              </a:endParaRPr>
            </a:p>
          </p:txBody>
        </p:sp>
      </p:grpSp>
      <p:grpSp>
        <p:nvGrpSpPr>
          <p:cNvPr id="51" name="Group 50">
            <a:extLst>
              <a:ext uri="{FF2B5EF4-FFF2-40B4-BE49-F238E27FC236}">
                <a16:creationId xmlns:a16="http://schemas.microsoft.com/office/drawing/2014/main" id="{D6916E7D-929A-468E-9915-47A69F3B2BD9}"/>
              </a:ext>
            </a:extLst>
          </p:cNvPr>
          <p:cNvGrpSpPr/>
          <p:nvPr/>
        </p:nvGrpSpPr>
        <p:grpSpPr>
          <a:xfrm>
            <a:off x="9556405" y="2750723"/>
            <a:ext cx="2296940" cy="806057"/>
            <a:chOff x="1927359" y="3604229"/>
            <a:chExt cx="2454141" cy="861223"/>
          </a:xfrm>
        </p:grpSpPr>
        <p:grpSp>
          <p:nvGrpSpPr>
            <p:cNvPr id="52" name="Group 51">
              <a:extLst>
                <a:ext uri="{FF2B5EF4-FFF2-40B4-BE49-F238E27FC236}">
                  <a16:creationId xmlns:a16="http://schemas.microsoft.com/office/drawing/2014/main" id="{6D2584CE-66B7-4F2D-928C-D149358F1D02}"/>
                </a:ext>
              </a:extLst>
            </p:cNvPr>
            <p:cNvGrpSpPr/>
            <p:nvPr/>
          </p:nvGrpSpPr>
          <p:grpSpPr>
            <a:xfrm>
              <a:off x="1927359" y="3604229"/>
              <a:ext cx="2454141" cy="861223"/>
              <a:chOff x="1447474" y="154855"/>
              <a:chExt cx="3957766" cy="1388884"/>
            </a:xfrm>
          </p:grpSpPr>
          <p:sp>
            <p:nvSpPr>
              <p:cNvPr id="54" name="Rectangle: Rounded Corners 53">
                <a:extLst>
                  <a:ext uri="{FF2B5EF4-FFF2-40B4-BE49-F238E27FC236}">
                    <a16:creationId xmlns:a16="http://schemas.microsoft.com/office/drawing/2014/main" id="{4E4FA7D6-EBCF-46B6-8C76-C49BFEA01445}"/>
                  </a:ext>
                </a:extLst>
              </p:cNvPr>
              <p:cNvSpPr/>
              <p:nvPr/>
            </p:nvSpPr>
            <p:spPr>
              <a:xfrm>
                <a:off x="1447474" y="154856"/>
                <a:ext cx="3957766" cy="1388883"/>
              </a:xfrm>
              <a:prstGeom prst="roundRect">
                <a:avLst>
                  <a:gd name="adj" fmla="val 50000"/>
                </a:avLst>
              </a:prstGeom>
              <a:gradFill flip="none" rotWithShape="1">
                <a:gsLst>
                  <a:gs pos="50000">
                    <a:schemeClr val="bg1">
                      <a:lumMod val="95000"/>
                    </a:schemeClr>
                  </a:gs>
                  <a:gs pos="100000">
                    <a:schemeClr val="bg1"/>
                  </a:gs>
                </a:gsLst>
                <a:lin ang="2700000" scaled="1"/>
                <a:tileRect/>
              </a:gradFill>
              <a:ln>
                <a:noFill/>
              </a:ln>
              <a:effectLst>
                <a:outerShdw blurRad="254000" dist="190500" dir="2700000" algn="tl" rotWithShape="0">
                  <a:srgbClr val="A1A5B9">
                    <a:alpha val="5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Rounded Corners 54">
                <a:extLst>
                  <a:ext uri="{FF2B5EF4-FFF2-40B4-BE49-F238E27FC236}">
                    <a16:creationId xmlns:a16="http://schemas.microsoft.com/office/drawing/2014/main" id="{130FFE6A-F0CD-4BEC-9B1E-F69C47F84CF0}"/>
                  </a:ext>
                </a:extLst>
              </p:cNvPr>
              <p:cNvSpPr/>
              <p:nvPr/>
            </p:nvSpPr>
            <p:spPr>
              <a:xfrm>
                <a:off x="1447474" y="154855"/>
                <a:ext cx="3957766" cy="1388883"/>
              </a:xfrm>
              <a:prstGeom prst="roundRect">
                <a:avLst>
                  <a:gd name="adj" fmla="val 50000"/>
                </a:avLst>
              </a:prstGeom>
              <a:gradFill>
                <a:gsLst>
                  <a:gs pos="50000">
                    <a:schemeClr val="bg1">
                      <a:lumMod val="95000"/>
                    </a:schemeClr>
                  </a:gs>
                  <a:gs pos="100000">
                    <a:schemeClr val="bg1"/>
                  </a:gs>
                </a:gsLst>
                <a:lin ang="2700000" scaled="1"/>
              </a:gradFill>
              <a:ln>
                <a:noFill/>
              </a:ln>
              <a:effectLst>
                <a:outerShdw blurRad="254000" dist="190500" dir="13500000" algn="tl" rotWithShape="0">
                  <a:schemeClr val="bg1">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3" name="TextBox 52">
              <a:extLst>
                <a:ext uri="{FF2B5EF4-FFF2-40B4-BE49-F238E27FC236}">
                  <a16:creationId xmlns:a16="http://schemas.microsoft.com/office/drawing/2014/main" id="{944168D5-4B2C-42AC-9D30-0DF5007F21DB}"/>
                </a:ext>
              </a:extLst>
            </p:cNvPr>
            <p:cNvSpPr txBox="1"/>
            <p:nvPr/>
          </p:nvSpPr>
          <p:spPr>
            <a:xfrm>
              <a:off x="2432351" y="3804007"/>
              <a:ext cx="1444159" cy="493261"/>
            </a:xfrm>
            <a:prstGeom prst="rect">
              <a:avLst/>
            </a:prstGeom>
            <a:noFill/>
          </p:spPr>
          <p:txBody>
            <a:bodyPr wrap="none" rtlCol="0">
              <a:spAutoFit/>
            </a:bodyPr>
            <a:lstStyle/>
            <a:p>
              <a:pPr algn="ctr"/>
              <a:r>
                <a:rPr lang="vi-VN" sz="2400">
                  <a:solidFill>
                    <a:schemeClr val="bg2">
                      <a:lumMod val="50000"/>
                    </a:schemeClr>
                  </a:solidFill>
                  <a:latin typeface="Bahnschrift SemiCondensed" panose="020B0502040204020203" pitchFamily="34" charset="0"/>
                </a:rPr>
                <a:t>KẾT LUẬN</a:t>
              </a:r>
              <a:endParaRPr lang="en-US" sz="2400">
                <a:solidFill>
                  <a:schemeClr val="bg2">
                    <a:lumMod val="50000"/>
                  </a:schemeClr>
                </a:solidFill>
                <a:latin typeface="Bahnschrift SemiCondensed" panose="020B0502040204020203" pitchFamily="34" charset="0"/>
              </a:endParaRPr>
            </a:p>
          </p:txBody>
        </p:sp>
      </p:grpSp>
      <p:grpSp>
        <p:nvGrpSpPr>
          <p:cNvPr id="19" name="Group 18">
            <a:extLst>
              <a:ext uri="{FF2B5EF4-FFF2-40B4-BE49-F238E27FC236}">
                <a16:creationId xmlns:a16="http://schemas.microsoft.com/office/drawing/2014/main" id="{C90F2FF2-D50A-45F9-8D4E-B01B0B0555F6}"/>
              </a:ext>
            </a:extLst>
          </p:cNvPr>
          <p:cNvGrpSpPr/>
          <p:nvPr/>
        </p:nvGrpSpPr>
        <p:grpSpPr>
          <a:xfrm>
            <a:off x="1049894" y="1541150"/>
            <a:ext cx="934441" cy="894811"/>
            <a:chOff x="2165484" y="916456"/>
            <a:chExt cx="998393" cy="956051"/>
          </a:xfrm>
        </p:grpSpPr>
        <p:sp>
          <p:nvSpPr>
            <p:cNvPr id="10" name="Rectangle: Rounded Corners 9">
              <a:extLst>
                <a:ext uri="{FF2B5EF4-FFF2-40B4-BE49-F238E27FC236}">
                  <a16:creationId xmlns:a16="http://schemas.microsoft.com/office/drawing/2014/main" id="{B03A672F-B880-4EEA-B25B-E6F61B28078F}"/>
                </a:ext>
              </a:extLst>
            </p:cNvPr>
            <p:cNvSpPr/>
            <p:nvPr/>
          </p:nvSpPr>
          <p:spPr>
            <a:xfrm>
              <a:off x="2165484" y="916456"/>
              <a:ext cx="998393" cy="956051"/>
            </a:xfrm>
            <a:prstGeom prst="roundRect">
              <a:avLst>
                <a:gd name="adj" fmla="val 50000"/>
              </a:avLst>
            </a:prstGeom>
            <a:gradFill flip="none" rotWithShape="1">
              <a:gsLst>
                <a:gs pos="50000">
                  <a:schemeClr val="bg1">
                    <a:lumMod val="95000"/>
                  </a:schemeClr>
                </a:gs>
                <a:gs pos="100000">
                  <a:schemeClr val="bg1"/>
                </a:gs>
              </a:gsLst>
              <a:lin ang="2700000" scaled="1"/>
              <a:tileRect/>
            </a:gradFill>
            <a:ln>
              <a:noFill/>
            </a:ln>
            <a:effectLst>
              <a:innerShdw blurRad="254000" dist="190500" dir="13500000">
                <a:srgbClr val="A1A5B9">
                  <a:alpha val="40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9748EA54-109A-4909-B06A-4C350956A7A7}"/>
                </a:ext>
              </a:extLst>
            </p:cNvPr>
            <p:cNvSpPr txBox="1"/>
            <p:nvPr/>
          </p:nvSpPr>
          <p:spPr>
            <a:xfrm>
              <a:off x="2449002" y="1165406"/>
              <a:ext cx="431355" cy="461665"/>
            </a:xfrm>
            <a:prstGeom prst="rect">
              <a:avLst/>
            </a:prstGeom>
            <a:noFill/>
          </p:spPr>
          <p:txBody>
            <a:bodyPr wrap="square" rtlCol="0">
              <a:spAutoFit/>
            </a:bodyPr>
            <a:lstStyle/>
            <a:p>
              <a:pPr algn="ctr"/>
              <a:r>
                <a:rPr lang="vi-VN" sz="2400">
                  <a:solidFill>
                    <a:schemeClr val="bg2">
                      <a:lumMod val="50000"/>
                    </a:schemeClr>
                  </a:solidFill>
                  <a:latin typeface="Times New Roman" panose="02020603050405020304" pitchFamily="18" charset="0"/>
                  <a:cs typeface="Times New Roman" panose="02020603050405020304" pitchFamily="18" charset="0"/>
                </a:rPr>
                <a:t>I</a:t>
              </a:r>
              <a:endParaRPr lang="en-US" sz="2400">
                <a:solidFill>
                  <a:schemeClr val="bg2">
                    <a:lumMod val="50000"/>
                  </a:schemeClr>
                </a:solidFill>
                <a:latin typeface="Times New Roman" panose="02020603050405020304" pitchFamily="18" charset="0"/>
                <a:cs typeface="Times New Roman" panose="02020603050405020304" pitchFamily="18" charset="0"/>
              </a:endParaRPr>
            </a:p>
          </p:txBody>
        </p:sp>
      </p:grpSp>
      <p:grpSp>
        <p:nvGrpSpPr>
          <p:cNvPr id="20" name="Group 19">
            <a:extLst>
              <a:ext uri="{FF2B5EF4-FFF2-40B4-BE49-F238E27FC236}">
                <a16:creationId xmlns:a16="http://schemas.microsoft.com/office/drawing/2014/main" id="{78D54144-F0E2-4D29-B781-A1763A7957DF}"/>
              </a:ext>
            </a:extLst>
          </p:cNvPr>
          <p:cNvGrpSpPr/>
          <p:nvPr/>
        </p:nvGrpSpPr>
        <p:grpSpPr>
          <a:xfrm>
            <a:off x="3346834" y="3428999"/>
            <a:ext cx="934441" cy="894811"/>
            <a:chOff x="2165484" y="916456"/>
            <a:chExt cx="998393" cy="956051"/>
          </a:xfrm>
        </p:grpSpPr>
        <p:sp>
          <p:nvSpPr>
            <p:cNvPr id="21" name="Rectangle: Rounded Corners 20">
              <a:extLst>
                <a:ext uri="{FF2B5EF4-FFF2-40B4-BE49-F238E27FC236}">
                  <a16:creationId xmlns:a16="http://schemas.microsoft.com/office/drawing/2014/main" id="{0768E886-1A02-4D57-BB65-51BE0C1D8BBC}"/>
                </a:ext>
              </a:extLst>
            </p:cNvPr>
            <p:cNvSpPr/>
            <p:nvPr/>
          </p:nvSpPr>
          <p:spPr>
            <a:xfrm>
              <a:off x="2165484" y="916456"/>
              <a:ext cx="998393" cy="956051"/>
            </a:xfrm>
            <a:prstGeom prst="roundRect">
              <a:avLst>
                <a:gd name="adj" fmla="val 50000"/>
              </a:avLst>
            </a:prstGeom>
            <a:gradFill flip="none" rotWithShape="1">
              <a:gsLst>
                <a:gs pos="50000">
                  <a:schemeClr val="bg1">
                    <a:lumMod val="95000"/>
                  </a:schemeClr>
                </a:gs>
                <a:gs pos="100000">
                  <a:schemeClr val="bg1"/>
                </a:gs>
              </a:gsLst>
              <a:lin ang="2700000" scaled="1"/>
              <a:tileRect/>
            </a:gradFill>
            <a:ln>
              <a:noFill/>
            </a:ln>
            <a:effectLst>
              <a:innerShdw blurRad="254000" dist="190500" dir="13500000">
                <a:srgbClr val="A1A5B9">
                  <a:alpha val="40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FEC50886-8933-448A-95D5-D1C7EC57A43A}"/>
                </a:ext>
              </a:extLst>
            </p:cNvPr>
            <p:cNvSpPr txBox="1"/>
            <p:nvPr/>
          </p:nvSpPr>
          <p:spPr>
            <a:xfrm>
              <a:off x="2449002" y="1165406"/>
              <a:ext cx="431355" cy="461665"/>
            </a:xfrm>
            <a:prstGeom prst="rect">
              <a:avLst/>
            </a:prstGeom>
            <a:noFill/>
          </p:spPr>
          <p:txBody>
            <a:bodyPr wrap="square" rtlCol="0">
              <a:spAutoFit/>
            </a:bodyPr>
            <a:lstStyle/>
            <a:p>
              <a:pPr algn="ctr"/>
              <a:r>
                <a:rPr lang="vi-VN" sz="2400">
                  <a:solidFill>
                    <a:schemeClr val="bg2">
                      <a:lumMod val="50000"/>
                    </a:schemeClr>
                  </a:solidFill>
                  <a:latin typeface="Times New Roman" panose="02020603050405020304" pitchFamily="18" charset="0"/>
                  <a:cs typeface="Times New Roman" panose="02020603050405020304" pitchFamily="18" charset="0"/>
                </a:rPr>
                <a:t>II</a:t>
              </a:r>
              <a:endParaRPr lang="en-US" sz="2400">
                <a:solidFill>
                  <a:schemeClr val="bg2">
                    <a:lumMod val="50000"/>
                  </a:schemeClr>
                </a:solidFill>
                <a:latin typeface="Times New Roman" panose="02020603050405020304" pitchFamily="18" charset="0"/>
                <a:cs typeface="Times New Roman" panose="02020603050405020304" pitchFamily="18" charset="0"/>
              </a:endParaRPr>
            </a:p>
          </p:txBody>
        </p:sp>
      </p:grpSp>
      <p:grpSp>
        <p:nvGrpSpPr>
          <p:cNvPr id="23" name="Group 22">
            <a:extLst>
              <a:ext uri="{FF2B5EF4-FFF2-40B4-BE49-F238E27FC236}">
                <a16:creationId xmlns:a16="http://schemas.microsoft.com/office/drawing/2014/main" id="{59AF4209-3EC4-42B8-9979-D72BD154FC12}"/>
              </a:ext>
            </a:extLst>
          </p:cNvPr>
          <p:cNvGrpSpPr/>
          <p:nvPr/>
        </p:nvGrpSpPr>
        <p:grpSpPr>
          <a:xfrm>
            <a:off x="5643774" y="1537427"/>
            <a:ext cx="934441" cy="894811"/>
            <a:chOff x="2165484" y="916456"/>
            <a:chExt cx="998393" cy="956051"/>
          </a:xfrm>
        </p:grpSpPr>
        <p:sp>
          <p:nvSpPr>
            <p:cNvPr id="24" name="Rectangle: Rounded Corners 23">
              <a:extLst>
                <a:ext uri="{FF2B5EF4-FFF2-40B4-BE49-F238E27FC236}">
                  <a16:creationId xmlns:a16="http://schemas.microsoft.com/office/drawing/2014/main" id="{D4CA5B61-1BFC-4192-A099-9122AF131860}"/>
                </a:ext>
              </a:extLst>
            </p:cNvPr>
            <p:cNvSpPr/>
            <p:nvPr/>
          </p:nvSpPr>
          <p:spPr>
            <a:xfrm>
              <a:off x="2165484" y="916456"/>
              <a:ext cx="998393" cy="956051"/>
            </a:xfrm>
            <a:prstGeom prst="roundRect">
              <a:avLst>
                <a:gd name="adj" fmla="val 50000"/>
              </a:avLst>
            </a:prstGeom>
            <a:gradFill flip="none" rotWithShape="1">
              <a:gsLst>
                <a:gs pos="50000">
                  <a:schemeClr val="bg1">
                    <a:lumMod val="95000"/>
                  </a:schemeClr>
                </a:gs>
                <a:gs pos="100000">
                  <a:schemeClr val="bg1"/>
                </a:gs>
              </a:gsLst>
              <a:lin ang="2700000" scaled="1"/>
              <a:tileRect/>
            </a:gradFill>
            <a:ln>
              <a:noFill/>
            </a:ln>
            <a:effectLst>
              <a:innerShdw blurRad="254000" dist="190500" dir="13500000">
                <a:srgbClr val="A1A5B9">
                  <a:alpha val="40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BEA797B2-521A-40F5-8BB0-6A82EB209E8D}"/>
                </a:ext>
              </a:extLst>
            </p:cNvPr>
            <p:cNvSpPr txBox="1"/>
            <p:nvPr/>
          </p:nvSpPr>
          <p:spPr>
            <a:xfrm>
              <a:off x="2389783" y="1158967"/>
              <a:ext cx="549793" cy="461665"/>
            </a:xfrm>
            <a:prstGeom prst="rect">
              <a:avLst/>
            </a:prstGeom>
            <a:noFill/>
          </p:spPr>
          <p:txBody>
            <a:bodyPr wrap="square" rtlCol="0">
              <a:spAutoFit/>
            </a:bodyPr>
            <a:lstStyle/>
            <a:p>
              <a:pPr algn="ctr"/>
              <a:r>
                <a:rPr lang="vi-VN" sz="2400">
                  <a:solidFill>
                    <a:schemeClr val="bg2">
                      <a:lumMod val="50000"/>
                    </a:schemeClr>
                  </a:solidFill>
                  <a:latin typeface="Times New Roman" panose="02020603050405020304" pitchFamily="18" charset="0"/>
                  <a:cs typeface="Times New Roman" panose="02020603050405020304" pitchFamily="18" charset="0"/>
                </a:rPr>
                <a:t>III</a:t>
              </a:r>
              <a:endParaRPr lang="en-US" sz="2400">
                <a:solidFill>
                  <a:schemeClr val="bg2">
                    <a:lumMod val="50000"/>
                  </a:schemeClr>
                </a:solidFill>
                <a:latin typeface="Times New Roman" panose="02020603050405020304" pitchFamily="18" charset="0"/>
                <a:cs typeface="Times New Roman" panose="02020603050405020304" pitchFamily="18" charset="0"/>
              </a:endParaRPr>
            </a:p>
          </p:txBody>
        </p:sp>
      </p:grpSp>
      <p:grpSp>
        <p:nvGrpSpPr>
          <p:cNvPr id="26" name="Group 25">
            <a:extLst>
              <a:ext uri="{FF2B5EF4-FFF2-40B4-BE49-F238E27FC236}">
                <a16:creationId xmlns:a16="http://schemas.microsoft.com/office/drawing/2014/main" id="{79D35233-8F3B-439A-A71F-FFA7CF12E1AD}"/>
              </a:ext>
            </a:extLst>
          </p:cNvPr>
          <p:cNvGrpSpPr/>
          <p:nvPr/>
        </p:nvGrpSpPr>
        <p:grpSpPr>
          <a:xfrm>
            <a:off x="7940715" y="3428998"/>
            <a:ext cx="934441" cy="894811"/>
            <a:chOff x="2165484" y="916456"/>
            <a:chExt cx="998393" cy="956051"/>
          </a:xfrm>
        </p:grpSpPr>
        <p:sp>
          <p:nvSpPr>
            <p:cNvPr id="27" name="Rectangle: Rounded Corners 26">
              <a:extLst>
                <a:ext uri="{FF2B5EF4-FFF2-40B4-BE49-F238E27FC236}">
                  <a16:creationId xmlns:a16="http://schemas.microsoft.com/office/drawing/2014/main" id="{DB38DE42-40D4-44E7-B962-602296D2746F}"/>
                </a:ext>
              </a:extLst>
            </p:cNvPr>
            <p:cNvSpPr/>
            <p:nvPr/>
          </p:nvSpPr>
          <p:spPr>
            <a:xfrm>
              <a:off x="2165484" y="916456"/>
              <a:ext cx="998393" cy="956051"/>
            </a:xfrm>
            <a:prstGeom prst="roundRect">
              <a:avLst>
                <a:gd name="adj" fmla="val 50000"/>
              </a:avLst>
            </a:prstGeom>
            <a:gradFill flip="none" rotWithShape="1">
              <a:gsLst>
                <a:gs pos="50000">
                  <a:schemeClr val="bg1">
                    <a:lumMod val="95000"/>
                  </a:schemeClr>
                </a:gs>
                <a:gs pos="100000">
                  <a:schemeClr val="bg1"/>
                </a:gs>
              </a:gsLst>
              <a:lin ang="2700000" scaled="1"/>
              <a:tileRect/>
            </a:gradFill>
            <a:ln>
              <a:noFill/>
            </a:ln>
            <a:effectLst>
              <a:innerShdw blurRad="254000" dist="190500" dir="13500000">
                <a:srgbClr val="A1A5B9">
                  <a:alpha val="40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AA8235E6-CC70-4E0A-A524-5DCF710EB3CB}"/>
                </a:ext>
              </a:extLst>
            </p:cNvPr>
            <p:cNvSpPr txBox="1"/>
            <p:nvPr/>
          </p:nvSpPr>
          <p:spPr>
            <a:xfrm>
              <a:off x="2368288" y="1165407"/>
              <a:ext cx="592783" cy="461665"/>
            </a:xfrm>
            <a:prstGeom prst="rect">
              <a:avLst/>
            </a:prstGeom>
            <a:noFill/>
          </p:spPr>
          <p:txBody>
            <a:bodyPr wrap="square" rtlCol="0">
              <a:spAutoFit/>
            </a:bodyPr>
            <a:lstStyle/>
            <a:p>
              <a:pPr algn="ctr"/>
              <a:r>
                <a:rPr lang="vi-VN" sz="2400">
                  <a:solidFill>
                    <a:schemeClr val="bg2">
                      <a:lumMod val="50000"/>
                    </a:schemeClr>
                  </a:solidFill>
                  <a:latin typeface="Times New Roman" panose="02020603050405020304" pitchFamily="18" charset="0"/>
                  <a:cs typeface="Times New Roman" panose="02020603050405020304" pitchFamily="18" charset="0"/>
                </a:rPr>
                <a:t>I</a:t>
              </a:r>
              <a:r>
                <a:rPr lang="en-US" sz="2400">
                  <a:solidFill>
                    <a:schemeClr val="bg2">
                      <a:lumMod val="50000"/>
                    </a:schemeClr>
                  </a:solidFill>
                  <a:latin typeface="Times New Roman" panose="02020603050405020304" pitchFamily="18" charset="0"/>
                  <a:cs typeface="Times New Roman" panose="02020603050405020304" pitchFamily="18" charset="0"/>
                </a:rPr>
                <a:t>V</a:t>
              </a:r>
            </a:p>
          </p:txBody>
        </p:sp>
      </p:grpSp>
      <p:grpSp>
        <p:nvGrpSpPr>
          <p:cNvPr id="29" name="Group 28">
            <a:extLst>
              <a:ext uri="{FF2B5EF4-FFF2-40B4-BE49-F238E27FC236}">
                <a16:creationId xmlns:a16="http://schemas.microsoft.com/office/drawing/2014/main" id="{A713ED0B-42C6-4845-90CA-EC954C6D204E}"/>
              </a:ext>
            </a:extLst>
          </p:cNvPr>
          <p:cNvGrpSpPr/>
          <p:nvPr/>
        </p:nvGrpSpPr>
        <p:grpSpPr>
          <a:xfrm>
            <a:off x="10237654" y="1648758"/>
            <a:ext cx="934441" cy="894811"/>
            <a:chOff x="2165484" y="916456"/>
            <a:chExt cx="998393" cy="956051"/>
          </a:xfrm>
        </p:grpSpPr>
        <p:sp>
          <p:nvSpPr>
            <p:cNvPr id="30" name="Rectangle: Rounded Corners 29">
              <a:extLst>
                <a:ext uri="{FF2B5EF4-FFF2-40B4-BE49-F238E27FC236}">
                  <a16:creationId xmlns:a16="http://schemas.microsoft.com/office/drawing/2014/main" id="{B78D1DCE-7700-4E11-8BB7-E9CEC373479A}"/>
                </a:ext>
              </a:extLst>
            </p:cNvPr>
            <p:cNvSpPr/>
            <p:nvPr/>
          </p:nvSpPr>
          <p:spPr>
            <a:xfrm>
              <a:off x="2165484" y="916456"/>
              <a:ext cx="998393" cy="956051"/>
            </a:xfrm>
            <a:prstGeom prst="roundRect">
              <a:avLst>
                <a:gd name="adj" fmla="val 50000"/>
              </a:avLst>
            </a:prstGeom>
            <a:gradFill flip="none" rotWithShape="1">
              <a:gsLst>
                <a:gs pos="50000">
                  <a:schemeClr val="bg1">
                    <a:lumMod val="95000"/>
                  </a:schemeClr>
                </a:gs>
                <a:gs pos="100000">
                  <a:schemeClr val="bg1"/>
                </a:gs>
              </a:gsLst>
              <a:lin ang="2700000" scaled="1"/>
              <a:tileRect/>
            </a:gradFill>
            <a:ln>
              <a:noFill/>
            </a:ln>
            <a:effectLst>
              <a:innerShdw blurRad="254000" dist="190500" dir="13500000">
                <a:srgbClr val="A1A5B9">
                  <a:alpha val="40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E67D256A-3B87-42F8-B733-0BB9ACE27111}"/>
                </a:ext>
              </a:extLst>
            </p:cNvPr>
            <p:cNvSpPr txBox="1"/>
            <p:nvPr/>
          </p:nvSpPr>
          <p:spPr>
            <a:xfrm>
              <a:off x="2449002" y="1165406"/>
              <a:ext cx="431355" cy="461665"/>
            </a:xfrm>
            <a:prstGeom prst="rect">
              <a:avLst/>
            </a:prstGeom>
            <a:noFill/>
          </p:spPr>
          <p:txBody>
            <a:bodyPr wrap="square" rtlCol="0">
              <a:spAutoFit/>
            </a:bodyPr>
            <a:lstStyle/>
            <a:p>
              <a:pPr algn="ctr"/>
              <a:r>
                <a:rPr lang="en-US" sz="2400">
                  <a:solidFill>
                    <a:schemeClr val="bg2">
                      <a:lumMod val="50000"/>
                    </a:schemeClr>
                  </a:solidFill>
                  <a:latin typeface="Times New Roman" panose="02020603050405020304" pitchFamily="18" charset="0"/>
                  <a:cs typeface="Times New Roman" panose="02020603050405020304" pitchFamily="18" charset="0"/>
                </a:rPr>
                <a:t>V</a:t>
              </a:r>
            </a:p>
          </p:txBody>
        </p:sp>
      </p:grpSp>
    </p:spTree>
    <p:extLst>
      <p:ext uri="{BB962C8B-B14F-4D97-AF65-F5344CB8AC3E}">
        <p14:creationId xmlns:p14="http://schemas.microsoft.com/office/powerpoint/2010/main" val="24328384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26956AD-18C4-4F7D-9DA3-C46BFC4AFC20}"/>
              </a:ext>
            </a:extLst>
          </p:cNvPr>
          <p:cNvSpPr txBox="1"/>
          <p:nvPr/>
        </p:nvSpPr>
        <p:spPr>
          <a:xfrm>
            <a:off x="695641" y="1550829"/>
            <a:ext cx="1908521" cy="584775"/>
          </a:xfrm>
          <a:prstGeom prst="rect">
            <a:avLst/>
          </a:prstGeom>
          <a:noFill/>
        </p:spPr>
        <p:txBody>
          <a:bodyPr wrap="square" rtlCol="0">
            <a:spAutoFit/>
          </a:bodyPr>
          <a:lstStyle/>
          <a:p>
            <a:pPr algn="ctr"/>
            <a:r>
              <a:rPr lang="vi-VN" sz="3200">
                <a:latin typeface="Bahnschrift SemiCondensed" panose="020B0502040204020203" pitchFamily="34" charset="0"/>
              </a:rPr>
              <a:t>LÝ DO:</a:t>
            </a:r>
          </a:p>
        </p:txBody>
      </p:sp>
      <p:sp>
        <p:nvSpPr>
          <p:cNvPr id="7" name="TextBox 6">
            <a:extLst>
              <a:ext uri="{FF2B5EF4-FFF2-40B4-BE49-F238E27FC236}">
                <a16:creationId xmlns:a16="http://schemas.microsoft.com/office/drawing/2014/main" id="{55B98AA8-D916-4963-9A8C-84FDE4849D83}"/>
              </a:ext>
            </a:extLst>
          </p:cNvPr>
          <p:cNvSpPr txBox="1"/>
          <p:nvPr/>
        </p:nvSpPr>
        <p:spPr>
          <a:xfrm>
            <a:off x="692833" y="2565206"/>
            <a:ext cx="3509886" cy="830997"/>
          </a:xfrm>
          <a:prstGeom prst="rect">
            <a:avLst/>
          </a:prstGeom>
          <a:noFill/>
        </p:spPr>
        <p:txBody>
          <a:bodyPr wrap="square" rtlCol="0">
            <a:spAutoFit/>
          </a:bodyPr>
          <a:lstStyle/>
          <a:p>
            <a:pPr algn="just"/>
            <a:r>
              <a:rPr lang="vi-VN" sz="2400">
                <a:latin typeface="Bahnschrift SemiCondensed" panose="020B0502040204020203" pitchFamily="34" charset="0"/>
              </a:rPr>
              <a:t>Người quản lý kho cần phải có công cụ quản lý để:</a:t>
            </a:r>
            <a:endParaRPr lang="en-US" sz="2400">
              <a:latin typeface="Bahnschrift SemiCondensed" panose="020B0502040204020203" pitchFamily="34" charset="0"/>
            </a:endParaRPr>
          </a:p>
        </p:txBody>
      </p:sp>
      <p:sp>
        <p:nvSpPr>
          <p:cNvPr id="8" name="TextBox 7">
            <a:extLst>
              <a:ext uri="{FF2B5EF4-FFF2-40B4-BE49-F238E27FC236}">
                <a16:creationId xmlns:a16="http://schemas.microsoft.com/office/drawing/2014/main" id="{727034B6-B954-49B0-9A61-CCDE6DA92319}"/>
              </a:ext>
            </a:extLst>
          </p:cNvPr>
          <p:cNvSpPr txBox="1"/>
          <p:nvPr/>
        </p:nvSpPr>
        <p:spPr>
          <a:xfrm>
            <a:off x="4481806" y="3084725"/>
            <a:ext cx="3895618" cy="461665"/>
          </a:xfrm>
          <a:prstGeom prst="rect">
            <a:avLst/>
          </a:prstGeom>
          <a:noFill/>
        </p:spPr>
        <p:txBody>
          <a:bodyPr wrap="none" rtlCol="0">
            <a:spAutoFit/>
          </a:bodyPr>
          <a:lstStyle/>
          <a:p>
            <a:pPr marL="342900" indent="-342900" algn="just">
              <a:buFont typeface="Arial" panose="020B0604020202020204" pitchFamily="34" charset="0"/>
              <a:buChar char="•"/>
            </a:pPr>
            <a:r>
              <a:rPr lang="vi-VN" sz="2400">
                <a:latin typeface="Bahnschrift SemiCondensed" panose="020B0502040204020203" pitchFamily="34" charset="0"/>
              </a:rPr>
              <a:t>Tăng tiến độ trong công việc</a:t>
            </a:r>
            <a:endParaRPr lang="en-US" sz="2400">
              <a:latin typeface="Bahnschrift SemiCondensed" panose="020B0502040204020203" pitchFamily="34" charset="0"/>
            </a:endParaRPr>
          </a:p>
        </p:txBody>
      </p:sp>
      <p:sp>
        <p:nvSpPr>
          <p:cNvPr id="9" name="TextBox 8">
            <a:extLst>
              <a:ext uri="{FF2B5EF4-FFF2-40B4-BE49-F238E27FC236}">
                <a16:creationId xmlns:a16="http://schemas.microsoft.com/office/drawing/2014/main" id="{BDB33FCA-8711-47DC-BB2B-FE1387F38E37}"/>
              </a:ext>
            </a:extLst>
          </p:cNvPr>
          <p:cNvSpPr txBox="1"/>
          <p:nvPr/>
        </p:nvSpPr>
        <p:spPr>
          <a:xfrm>
            <a:off x="4476919" y="2565206"/>
            <a:ext cx="6983002" cy="461665"/>
          </a:xfrm>
          <a:prstGeom prst="rect">
            <a:avLst/>
          </a:prstGeom>
          <a:noFill/>
        </p:spPr>
        <p:txBody>
          <a:bodyPr wrap="none" rtlCol="0">
            <a:spAutoFit/>
          </a:bodyPr>
          <a:lstStyle/>
          <a:p>
            <a:pPr marL="342900" indent="-342900" algn="just">
              <a:buFont typeface="Arial" panose="020B0604020202020204" pitchFamily="34" charset="0"/>
              <a:buChar char="•"/>
            </a:pPr>
            <a:r>
              <a:rPr lang="vi-VN" sz="2400">
                <a:latin typeface="Bahnschrift SemiCondensed" panose="020B0502040204020203" pitchFamily="34" charset="0"/>
              </a:rPr>
              <a:t>Tránh mất nhiều thời gian trong việc quản lý kho hàng</a:t>
            </a:r>
            <a:endParaRPr lang="en-US" sz="2400">
              <a:latin typeface="Bahnschrift SemiCondensed" panose="020B0502040204020203" pitchFamily="34" charset="0"/>
            </a:endParaRPr>
          </a:p>
        </p:txBody>
      </p:sp>
      <p:sp>
        <p:nvSpPr>
          <p:cNvPr id="10" name="TextBox 9">
            <a:extLst>
              <a:ext uri="{FF2B5EF4-FFF2-40B4-BE49-F238E27FC236}">
                <a16:creationId xmlns:a16="http://schemas.microsoft.com/office/drawing/2014/main" id="{CE5A7E0E-D676-4F7A-87F6-301758315994}"/>
              </a:ext>
            </a:extLst>
          </p:cNvPr>
          <p:cNvSpPr txBox="1"/>
          <p:nvPr/>
        </p:nvSpPr>
        <p:spPr>
          <a:xfrm>
            <a:off x="4476919" y="3604244"/>
            <a:ext cx="2526654" cy="461665"/>
          </a:xfrm>
          <a:prstGeom prst="rect">
            <a:avLst/>
          </a:prstGeom>
          <a:noFill/>
        </p:spPr>
        <p:txBody>
          <a:bodyPr wrap="none" rtlCol="0">
            <a:spAutoFit/>
          </a:bodyPr>
          <a:lstStyle/>
          <a:p>
            <a:pPr marL="342900" indent="-342900" algn="just">
              <a:buFont typeface="Arial" panose="020B0604020202020204" pitchFamily="34" charset="0"/>
              <a:buChar char="•"/>
            </a:pPr>
            <a:r>
              <a:rPr lang="vi-VN" sz="2400">
                <a:latin typeface="Bahnschrift SemiCondensed" panose="020B0502040204020203" pitchFamily="34" charset="0"/>
              </a:rPr>
              <a:t>Đạt hiệu quả cao</a:t>
            </a:r>
            <a:endParaRPr lang="en-US" sz="2400">
              <a:latin typeface="Bahnschrift SemiCondensed" panose="020B0502040204020203" pitchFamily="34" charset="0"/>
            </a:endParaRPr>
          </a:p>
        </p:txBody>
      </p:sp>
      <p:sp>
        <p:nvSpPr>
          <p:cNvPr id="11" name="TextBox 10">
            <a:extLst>
              <a:ext uri="{FF2B5EF4-FFF2-40B4-BE49-F238E27FC236}">
                <a16:creationId xmlns:a16="http://schemas.microsoft.com/office/drawing/2014/main" id="{EFA6E238-555D-4925-91D5-19EE787F5051}"/>
              </a:ext>
            </a:extLst>
          </p:cNvPr>
          <p:cNvSpPr txBox="1"/>
          <p:nvPr/>
        </p:nvSpPr>
        <p:spPr>
          <a:xfrm>
            <a:off x="1008021" y="4452635"/>
            <a:ext cx="10451900" cy="461665"/>
          </a:xfrm>
          <a:prstGeom prst="rect">
            <a:avLst/>
          </a:prstGeom>
          <a:noFill/>
        </p:spPr>
        <p:txBody>
          <a:bodyPr wrap="none" rtlCol="0">
            <a:spAutoFit/>
          </a:bodyPr>
          <a:lstStyle/>
          <a:p>
            <a:r>
              <a:rPr lang="vi-VN" sz="2400">
                <a:latin typeface="Bahnschrift SemiCondensed" panose="020B0502040204020203" pitchFamily="34" charset="0"/>
              </a:rPr>
              <a:t>=&gt; Vì vậy, sự ra đời của phần mềm quản lý là vô cùng cần thiết trong đời sống hiện nay</a:t>
            </a:r>
            <a:endParaRPr lang="en-US" sz="2400">
              <a:latin typeface="Bahnschrift SemiCondensed" panose="020B0502040204020203" pitchFamily="34" charset="0"/>
            </a:endParaRPr>
          </a:p>
        </p:txBody>
      </p:sp>
      <p:grpSp>
        <p:nvGrpSpPr>
          <p:cNvPr id="20" name="Group 19">
            <a:extLst>
              <a:ext uri="{FF2B5EF4-FFF2-40B4-BE49-F238E27FC236}">
                <a16:creationId xmlns:a16="http://schemas.microsoft.com/office/drawing/2014/main" id="{9B1EB77D-687F-4BCA-9F9C-30DE6AAF231D}"/>
              </a:ext>
            </a:extLst>
          </p:cNvPr>
          <p:cNvGrpSpPr/>
          <p:nvPr/>
        </p:nvGrpSpPr>
        <p:grpSpPr>
          <a:xfrm>
            <a:off x="247470" y="229964"/>
            <a:ext cx="2556075" cy="806057"/>
            <a:chOff x="1927359" y="3604228"/>
            <a:chExt cx="2454141" cy="861225"/>
          </a:xfrm>
        </p:grpSpPr>
        <p:grpSp>
          <p:nvGrpSpPr>
            <p:cNvPr id="21" name="Group 20">
              <a:extLst>
                <a:ext uri="{FF2B5EF4-FFF2-40B4-BE49-F238E27FC236}">
                  <a16:creationId xmlns:a16="http://schemas.microsoft.com/office/drawing/2014/main" id="{44808357-5F2A-45FE-A263-86174B061E83}"/>
                </a:ext>
              </a:extLst>
            </p:cNvPr>
            <p:cNvGrpSpPr/>
            <p:nvPr/>
          </p:nvGrpSpPr>
          <p:grpSpPr>
            <a:xfrm>
              <a:off x="1927359" y="3604228"/>
              <a:ext cx="2454141" cy="861225"/>
              <a:chOff x="1447474" y="154852"/>
              <a:chExt cx="3957766" cy="1388887"/>
            </a:xfrm>
          </p:grpSpPr>
          <p:sp>
            <p:nvSpPr>
              <p:cNvPr id="23" name="Rectangle: Rounded Corners 22">
                <a:extLst>
                  <a:ext uri="{FF2B5EF4-FFF2-40B4-BE49-F238E27FC236}">
                    <a16:creationId xmlns:a16="http://schemas.microsoft.com/office/drawing/2014/main" id="{F153E939-23BC-4A22-BFE5-C9CF1DC6440C}"/>
                  </a:ext>
                </a:extLst>
              </p:cNvPr>
              <p:cNvSpPr/>
              <p:nvPr/>
            </p:nvSpPr>
            <p:spPr>
              <a:xfrm>
                <a:off x="1447474" y="154856"/>
                <a:ext cx="3957766" cy="1388883"/>
              </a:xfrm>
              <a:prstGeom prst="roundRect">
                <a:avLst>
                  <a:gd name="adj" fmla="val 50000"/>
                </a:avLst>
              </a:prstGeom>
              <a:gradFill flip="none" rotWithShape="1">
                <a:gsLst>
                  <a:gs pos="50000">
                    <a:schemeClr val="bg1">
                      <a:lumMod val="95000"/>
                    </a:schemeClr>
                  </a:gs>
                  <a:gs pos="100000">
                    <a:schemeClr val="bg1"/>
                  </a:gs>
                </a:gsLst>
                <a:lin ang="2700000" scaled="1"/>
                <a:tileRect/>
              </a:gradFill>
              <a:ln>
                <a:noFill/>
              </a:ln>
              <a:effectLst>
                <a:outerShdw blurRad="254000" dist="190500" dir="2700000" algn="tl" rotWithShape="0">
                  <a:srgbClr val="A1A5B9">
                    <a:alpha val="5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Rounded Corners 23">
                <a:extLst>
                  <a:ext uri="{FF2B5EF4-FFF2-40B4-BE49-F238E27FC236}">
                    <a16:creationId xmlns:a16="http://schemas.microsoft.com/office/drawing/2014/main" id="{9FB99EDD-DFE2-4AF5-829D-AD3B313E8A17}"/>
                  </a:ext>
                </a:extLst>
              </p:cNvPr>
              <p:cNvSpPr/>
              <p:nvPr/>
            </p:nvSpPr>
            <p:spPr>
              <a:xfrm>
                <a:off x="1447474" y="154852"/>
                <a:ext cx="3957766" cy="1388882"/>
              </a:xfrm>
              <a:prstGeom prst="roundRect">
                <a:avLst>
                  <a:gd name="adj" fmla="val 50000"/>
                </a:avLst>
              </a:prstGeom>
              <a:gradFill>
                <a:gsLst>
                  <a:gs pos="50000">
                    <a:schemeClr val="bg1">
                      <a:lumMod val="95000"/>
                    </a:schemeClr>
                  </a:gs>
                  <a:gs pos="100000">
                    <a:schemeClr val="bg1"/>
                  </a:gs>
                </a:gsLst>
                <a:lin ang="2700000" scaled="1"/>
              </a:gradFill>
              <a:ln>
                <a:noFill/>
              </a:ln>
              <a:effectLst>
                <a:outerShdw blurRad="254000" dist="190500" dir="13500000" algn="tl" rotWithShape="0">
                  <a:schemeClr val="bg1">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TextBox 21">
              <a:extLst>
                <a:ext uri="{FF2B5EF4-FFF2-40B4-BE49-F238E27FC236}">
                  <a16:creationId xmlns:a16="http://schemas.microsoft.com/office/drawing/2014/main" id="{E5E9AAB7-A09F-40C3-AAC5-B450058C6C63}"/>
                </a:ext>
              </a:extLst>
            </p:cNvPr>
            <p:cNvSpPr txBox="1"/>
            <p:nvPr/>
          </p:nvSpPr>
          <p:spPr>
            <a:xfrm>
              <a:off x="2810575" y="3787509"/>
              <a:ext cx="1376733" cy="493262"/>
            </a:xfrm>
            <a:prstGeom prst="rect">
              <a:avLst/>
            </a:prstGeom>
            <a:noFill/>
          </p:spPr>
          <p:txBody>
            <a:bodyPr wrap="square" rtlCol="0">
              <a:spAutoFit/>
            </a:bodyPr>
            <a:lstStyle/>
            <a:p>
              <a:pPr algn="ctr"/>
              <a:r>
                <a:rPr lang="vi-VN" sz="2400">
                  <a:solidFill>
                    <a:schemeClr val="bg2">
                      <a:lumMod val="50000"/>
                    </a:schemeClr>
                  </a:solidFill>
                  <a:latin typeface="Bahnschrift SemiCondensed" panose="020B0502040204020203" pitchFamily="34" charset="0"/>
                </a:rPr>
                <a:t>GIỚI THIỆU</a:t>
              </a:r>
              <a:endParaRPr lang="en-US" sz="2400">
                <a:solidFill>
                  <a:schemeClr val="bg2">
                    <a:lumMod val="50000"/>
                  </a:schemeClr>
                </a:solidFill>
                <a:latin typeface="Bahnschrift SemiCondensed" panose="020B0502040204020203" pitchFamily="34" charset="0"/>
              </a:endParaRPr>
            </a:p>
          </p:txBody>
        </p:sp>
      </p:grpSp>
      <p:grpSp>
        <p:nvGrpSpPr>
          <p:cNvPr id="17" name="Group 16">
            <a:extLst>
              <a:ext uri="{FF2B5EF4-FFF2-40B4-BE49-F238E27FC236}">
                <a16:creationId xmlns:a16="http://schemas.microsoft.com/office/drawing/2014/main" id="{7E2578FA-43B9-4C32-8A63-7918164B47B0}"/>
              </a:ext>
            </a:extLst>
          </p:cNvPr>
          <p:cNvGrpSpPr/>
          <p:nvPr/>
        </p:nvGrpSpPr>
        <p:grpSpPr>
          <a:xfrm>
            <a:off x="371606" y="310764"/>
            <a:ext cx="671629" cy="643145"/>
            <a:chOff x="2165484" y="916457"/>
            <a:chExt cx="998393" cy="956051"/>
          </a:xfrm>
        </p:grpSpPr>
        <p:sp>
          <p:nvSpPr>
            <p:cNvPr id="18" name="Rectangle: Rounded Corners 17">
              <a:extLst>
                <a:ext uri="{FF2B5EF4-FFF2-40B4-BE49-F238E27FC236}">
                  <a16:creationId xmlns:a16="http://schemas.microsoft.com/office/drawing/2014/main" id="{FFC4AD6C-D2F7-4259-8365-B23FD61EE0A3}"/>
                </a:ext>
              </a:extLst>
            </p:cNvPr>
            <p:cNvSpPr/>
            <p:nvPr/>
          </p:nvSpPr>
          <p:spPr>
            <a:xfrm>
              <a:off x="2165484" y="916457"/>
              <a:ext cx="998393" cy="956051"/>
            </a:xfrm>
            <a:prstGeom prst="roundRect">
              <a:avLst>
                <a:gd name="adj" fmla="val 50000"/>
              </a:avLst>
            </a:prstGeom>
            <a:gradFill flip="none" rotWithShape="1">
              <a:gsLst>
                <a:gs pos="50000">
                  <a:schemeClr val="bg1">
                    <a:lumMod val="95000"/>
                  </a:schemeClr>
                </a:gs>
                <a:gs pos="100000">
                  <a:schemeClr val="bg1"/>
                </a:gs>
              </a:gsLst>
              <a:lin ang="2700000" scaled="1"/>
              <a:tileRect/>
            </a:gradFill>
            <a:ln>
              <a:noFill/>
            </a:ln>
            <a:effectLst>
              <a:innerShdw blurRad="254000" dist="190500" dir="13500000">
                <a:srgbClr val="A1A5B9">
                  <a:alpha val="40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8A8D79ED-94D2-4189-AD77-CDBFC8242298}"/>
                </a:ext>
              </a:extLst>
            </p:cNvPr>
            <p:cNvSpPr txBox="1"/>
            <p:nvPr/>
          </p:nvSpPr>
          <p:spPr>
            <a:xfrm>
              <a:off x="2365309" y="1074815"/>
              <a:ext cx="598742" cy="686276"/>
            </a:xfrm>
            <a:prstGeom prst="rect">
              <a:avLst/>
            </a:prstGeom>
            <a:noFill/>
          </p:spPr>
          <p:txBody>
            <a:bodyPr wrap="square" rtlCol="0">
              <a:spAutoFit/>
            </a:bodyPr>
            <a:lstStyle/>
            <a:p>
              <a:pPr algn="ctr"/>
              <a:r>
                <a:rPr lang="vi-VN" sz="2400">
                  <a:solidFill>
                    <a:schemeClr val="bg2">
                      <a:lumMod val="50000"/>
                    </a:schemeClr>
                  </a:solidFill>
                  <a:latin typeface="Times New Roman" panose="02020603050405020304" pitchFamily="18" charset="0"/>
                  <a:cs typeface="Times New Roman" panose="02020603050405020304" pitchFamily="18" charset="0"/>
                </a:rPr>
                <a:t>I</a:t>
              </a:r>
              <a:endParaRPr lang="en-US" sz="2400">
                <a:solidFill>
                  <a:schemeClr val="bg2">
                    <a:lumMod val="50000"/>
                  </a:schemeClr>
                </a:solidFill>
                <a:latin typeface="Times New Roman" panose="02020603050405020304" pitchFamily="18" charset="0"/>
                <a:cs typeface="Times New Roman" panose="02020603050405020304" pitchFamily="18" charset="0"/>
              </a:endParaRPr>
            </a:p>
          </p:txBody>
        </p:sp>
      </p:grpSp>
      <p:grpSp>
        <p:nvGrpSpPr>
          <p:cNvPr id="27" name="Group 26">
            <a:extLst>
              <a:ext uri="{FF2B5EF4-FFF2-40B4-BE49-F238E27FC236}">
                <a16:creationId xmlns:a16="http://schemas.microsoft.com/office/drawing/2014/main" id="{BBC00C2A-D4FD-4C51-A404-E503AD48EFC0}"/>
              </a:ext>
            </a:extLst>
          </p:cNvPr>
          <p:cNvGrpSpPr/>
          <p:nvPr/>
        </p:nvGrpSpPr>
        <p:grpSpPr>
          <a:xfrm>
            <a:off x="3346834" y="-2101340"/>
            <a:ext cx="934441" cy="894811"/>
            <a:chOff x="2165484" y="916456"/>
            <a:chExt cx="998393" cy="956051"/>
          </a:xfrm>
        </p:grpSpPr>
        <p:sp>
          <p:nvSpPr>
            <p:cNvPr id="28" name="Rectangle: Rounded Corners 27">
              <a:extLst>
                <a:ext uri="{FF2B5EF4-FFF2-40B4-BE49-F238E27FC236}">
                  <a16:creationId xmlns:a16="http://schemas.microsoft.com/office/drawing/2014/main" id="{15EF9C8E-9DD8-4E7D-BB70-5CF98843E25B}"/>
                </a:ext>
              </a:extLst>
            </p:cNvPr>
            <p:cNvSpPr/>
            <p:nvPr/>
          </p:nvSpPr>
          <p:spPr>
            <a:xfrm>
              <a:off x="2165484" y="916456"/>
              <a:ext cx="998393" cy="956051"/>
            </a:xfrm>
            <a:prstGeom prst="roundRect">
              <a:avLst>
                <a:gd name="adj" fmla="val 50000"/>
              </a:avLst>
            </a:prstGeom>
            <a:gradFill flip="none" rotWithShape="1">
              <a:gsLst>
                <a:gs pos="50000">
                  <a:schemeClr val="bg1">
                    <a:lumMod val="95000"/>
                  </a:schemeClr>
                </a:gs>
                <a:gs pos="100000">
                  <a:schemeClr val="bg1"/>
                </a:gs>
              </a:gsLst>
              <a:lin ang="2700000" scaled="1"/>
              <a:tileRect/>
            </a:gradFill>
            <a:ln>
              <a:noFill/>
            </a:ln>
            <a:effectLst>
              <a:innerShdw blurRad="254000" dist="190500" dir="13500000">
                <a:srgbClr val="A1A5B9">
                  <a:alpha val="40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211ED65A-BAB0-483C-9528-EE06A6885E20}"/>
                </a:ext>
              </a:extLst>
            </p:cNvPr>
            <p:cNvSpPr txBox="1"/>
            <p:nvPr/>
          </p:nvSpPr>
          <p:spPr>
            <a:xfrm>
              <a:off x="2449002" y="1165406"/>
              <a:ext cx="431355" cy="461665"/>
            </a:xfrm>
            <a:prstGeom prst="rect">
              <a:avLst/>
            </a:prstGeom>
            <a:noFill/>
          </p:spPr>
          <p:txBody>
            <a:bodyPr wrap="square" rtlCol="0">
              <a:spAutoFit/>
            </a:bodyPr>
            <a:lstStyle/>
            <a:p>
              <a:pPr algn="ctr"/>
              <a:r>
                <a:rPr lang="vi-VN" sz="2400">
                  <a:solidFill>
                    <a:schemeClr val="bg2">
                      <a:lumMod val="50000"/>
                    </a:schemeClr>
                  </a:solidFill>
                  <a:latin typeface="Times New Roman" panose="02020603050405020304" pitchFamily="18" charset="0"/>
                  <a:cs typeface="Times New Roman" panose="02020603050405020304" pitchFamily="18" charset="0"/>
                </a:rPr>
                <a:t>II</a:t>
              </a:r>
              <a:endParaRPr lang="en-US" sz="2400">
                <a:solidFill>
                  <a:schemeClr val="bg2">
                    <a:lumMod val="50000"/>
                  </a:schemeClr>
                </a:solidFill>
                <a:latin typeface="Times New Roman" panose="02020603050405020304" pitchFamily="18" charset="0"/>
                <a:cs typeface="Times New Roman" panose="02020603050405020304" pitchFamily="18" charset="0"/>
              </a:endParaRPr>
            </a:p>
          </p:txBody>
        </p:sp>
      </p:grpSp>
      <p:grpSp>
        <p:nvGrpSpPr>
          <p:cNvPr id="30" name="Group 29">
            <a:extLst>
              <a:ext uri="{FF2B5EF4-FFF2-40B4-BE49-F238E27FC236}">
                <a16:creationId xmlns:a16="http://schemas.microsoft.com/office/drawing/2014/main" id="{19A6AA4E-651C-4B59-A085-0E2A179F3BE1}"/>
              </a:ext>
            </a:extLst>
          </p:cNvPr>
          <p:cNvGrpSpPr/>
          <p:nvPr/>
        </p:nvGrpSpPr>
        <p:grpSpPr>
          <a:xfrm>
            <a:off x="5643774" y="-3992912"/>
            <a:ext cx="934441" cy="894811"/>
            <a:chOff x="2165484" y="916456"/>
            <a:chExt cx="998393" cy="956051"/>
          </a:xfrm>
        </p:grpSpPr>
        <p:sp>
          <p:nvSpPr>
            <p:cNvPr id="31" name="Rectangle: Rounded Corners 30">
              <a:extLst>
                <a:ext uri="{FF2B5EF4-FFF2-40B4-BE49-F238E27FC236}">
                  <a16:creationId xmlns:a16="http://schemas.microsoft.com/office/drawing/2014/main" id="{5DC61B61-49F7-4EEB-BBB2-508DCFBA8A50}"/>
                </a:ext>
              </a:extLst>
            </p:cNvPr>
            <p:cNvSpPr/>
            <p:nvPr/>
          </p:nvSpPr>
          <p:spPr>
            <a:xfrm>
              <a:off x="2165484" y="916456"/>
              <a:ext cx="998393" cy="956051"/>
            </a:xfrm>
            <a:prstGeom prst="roundRect">
              <a:avLst>
                <a:gd name="adj" fmla="val 50000"/>
              </a:avLst>
            </a:prstGeom>
            <a:gradFill flip="none" rotWithShape="1">
              <a:gsLst>
                <a:gs pos="50000">
                  <a:schemeClr val="bg1">
                    <a:lumMod val="95000"/>
                  </a:schemeClr>
                </a:gs>
                <a:gs pos="100000">
                  <a:schemeClr val="bg1"/>
                </a:gs>
              </a:gsLst>
              <a:lin ang="2700000" scaled="1"/>
              <a:tileRect/>
            </a:gradFill>
            <a:ln>
              <a:noFill/>
            </a:ln>
            <a:effectLst>
              <a:innerShdw blurRad="254000" dist="190500" dir="13500000">
                <a:srgbClr val="A1A5B9">
                  <a:alpha val="40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E92FC143-7668-49DE-8443-7EC17D22FE41}"/>
                </a:ext>
              </a:extLst>
            </p:cNvPr>
            <p:cNvSpPr txBox="1"/>
            <p:nvPr/>
          </p:nvSpPr>
          <p:spPr>
            <a:xfrm>
              <a:off x="2389783" y="1158967"/>
              <a:ext cx="549793" cy="461665"/>
            </a:xfrm>
            <a:prstGeom prst="rect">
              <a:avLst/>
            </a:prstGeom>
            <a:noFill/>
          </p:spPr>
          <p:txBody>
            <a:bodyPr wrap="square" rtlCol="0">
              <a:spAutoFit/>
            </a:bodyPr>
            <a:lstStyle/>
            <a:p>
              <a:pPr algn="ctr"/>
              <a:r>
                <a:rPr lang="vi-VN" sz="2400">
                  <a:solidFill>
                    <a:schemeClr val="bg2">
                      <a:lumMod val="50000"/>
                    </a:schemeClr>
                  </a:solidFill>
                  <a:latin typeface="Times New Roman" panose="02020603050405020304" pitchFamily="18" charset="0"/>
                  <a:cs typeface="Times New Roman" panose="02020603050405020304" pitchFamily="18" charset="0"/>
                </a:rPr>
                <a:t>III</a:t>
              </a:r>
              <a:endParaRPr lang="en-US" sz="2400">
                <a:solidFill>
                  <a:schemeClr val="bg2">
                    <a:lumMod val="50000"/>
                  </a:schemeClr>
                </a:solidFill>
                <a:latin typeface="Times New Roman" panose="02020603050405020304" pitchFamily="18" charset="0"/>
                <a:cs typeface="Times New Roman" panose="02020603050405020304" pitchFamily="18" charset="0"/>
              </a:endParaRPr>
            </a:p>
          </p:txBody>
        </p:sp>
      </p:grpSp>
      <p:grpSp>
        <p:nvGrpSpPr>
          <p:cNvPr id="33" name="Group 32">
            <a:extLst>
              <a:ext uri="{FF2B5EF4-FFF2-40B4-BE49-F238E27FC236}">
                <a16:creationId xmlns:a16="http://schemas.microsoft.com/office/drawing/2014/main" id="{8521171A-789B-4AE8-AF57-BFD37A475E5F}"/>
              </a:ext>
            </a:extLst>
          </p:cNvPr>
          <p:cNvGrpSpPr/>
          <p:nvPr/>
        </p:nvGrpSpPr>
        <p:grpSpPr>
          <a:xfrm>
            <a:off x="7940715" y="-2101341"/>
            <a:ext cx="934441" cy="894811"/>
            <a:chOff x="2165484" y="916456"/>
            <a:chExt cx="998393" cy="956051"/>
          </a:xfrm>
        </p:grpSpPr>
        <p:sp>
          <p:nvSpPr>
            <p:cNvPr id="34" name="Rectangle: Rounded Corners 33">
              <a:extLst>
                <a:ext uri="{FF2B5EF4-FFF2-40B4-BE49-F238E27FC236}">
                  <a16:creationId xmlns:a16="http://schemas.microsoft.com/office/drawing/2014/main" id="{72A55175-BF4E-4086-81D5-DCBF18B2BE24}"/>
                </a:ext>
              </a:extLst>
            </p:cNvPr>
            <p:cNvSpPr/>
            <p:nvPr/>
          </p:nvSpPr>
          <p:spPr>
            <a:xfrm>
              <a:off x="2165484" y="916456"/>
              <a:ext cx="998393" cy="956051"/>
            </a:xfrm>
            <a:prstGeom prst="roundRect">
              <a:avLst>
                <a:gd name="adj" fmla="val 50000"/>
              </a:avLst>
            </a:prstGeom>
            <a:gradFill flip="none" rotWithShape="1">
              <a:gsLst>
                <a:gs pos="50000">
                  <a:schemeClr val="bg1">
                    <a:lumMod val="95000"/>
                  </a:schemeClr>
                </a:gs>
                <a:gs pos="100000">
                  <a:schemeClr val="bg1"/>
                </a:gs>
              </a:gsLst>
              <a:lin ang="2700000" scaled="1"/>
              <a:tileRect/>
            </a:gradFill>
            <a:ln>
              <a:noFill/>
            </a:ln>
            <a:effectLst>
              <a:innerShdw blurRad="254000" dist="190500" dir="13500000">
                <a:srgbClr val="A1A5B9">
                  <a:alpha val="40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CCCAD116-61A8-40B2-802A-A7156A1A8D9D}"/>
                </a:ext>
              </a:extLst>
            </p:cNvPr>
            <p:cNvSpPr txBox="1"/>
            <p:nvPr/>
          </p:nvSpPr>
          <p:spPr>
            <a:xfrm>
              <a:off x="2368288" y="1165407"/>
              <a:ext cx="592783" cy="461665"/>
            </a:xfrm>
            <a:prstGeom prst="rect">
              <a:avLst/>
            </a:prstGeom>
            <a:noFill/>
          </p:spPr>
          <p:txBody>
            <a:bodyPr wrap="square" rtlCol="0">
              <a:spAutoFit/>
            </a:bodyPr>
            <a:lstStyle/>
            <a:p>
              <a:pPr algn="ctr"/>
              <a:r>
                <a:rPr lang="vi-VN" sz="2400">
                  <a:solidFill>
                    <a:schemeClr val="bg2">
                      <a:lumMod val="50000"/>
                    </a:schemeClr>
                  </a:solidFill>
                  <a:latin typeface="Times New Roman" panose="02020603050405020304" pitchFamily="18" charset="0"/>
                  <a:cs typeface="Times New Roman" panose="02020603050405020304" pitchFamily="18" charset="0"/>
                </a:rPr>
                <a:t>I</a:t>
              </a:r>
              <a:r>
                <a:rPr lang="en-US" sz="2400">
                  <a:solidFill>
                    <a:schemeClr val="bg2">
                      <a:lumMod val="50000"/>
                    </a:schemeClr>
                  </a:solidFill>
                  <a:latin typeface="Times New Roman" panose="02020603050405020304" pitchFamily="18" charset="0"/>
                  <a:cs typeface="Times New Roman" panose="02020603050405020304" pitchFamily="18" charset="0"/>
                </a:rPr>
                <a:t>V</a:t>
              </a:r>
            </a:p>
          </p:txBody>
        </p:sp>
      </p:grpSp>
      <p:grpSp>
        <p:nvGrpSpPr>
          <p:cNvPr id="36" name="Group 35">
            <a:extLst>
              <a:ext uri="{FF2B5EF4-FFF2-40B4-BE49-F238E27FC236}">
                <a16:creationId xmlns:a16="http://schemas.microsoft.com/office/drawing/2014/main" id="{7C886E27-A85C-4757-BBFE-04691D28F565}"/>
              </a:ext>
            </a:extLst>
          </p:cNvPr>
          <p:cNvGrpSpPr/>
          <p:nvPr/>
        </p:nvGrpSpPr>
        <p:grpSpPr>
          <a:xfrm>
            <a:off x="10237654" y="-3881581"/>
            <a:ext cx="934441" cy="894811"/>
            <a:chOff x="2165484" y="916456"/>
            <a:chExt cx="998393" cy="956051"/>
          </a:xfrm>
        </p:grpSpPr>
        <p:sp>
          <p:nvSpPr>
            <p:cNvPr id="37" name="Rectangle: Rounded Corners 36">
              <a:extLst>
                <a:ext uri="{FF2B5EF4-FFF2-40B4-BE49-F238E27FC236}">
                  <a16:creationId xmlns:a16="http://schemas.microsoft.com/office/drawing/2014/main" id="{BAE94EFA-0840-46BB-9E12-7923213D4883}"/>
                </a:ext>
              </a:extLst>
            </p:cNvPr>
            <p:cNvSpPr/>
            <p:nvPr/>
          </p:nvSpPr>
          <p:spPr>
            <a:xfrm>
              <a:off x="2165484" y="916456"/>
              <a:ext cx="998393" cy="956051"/>
            </a:xfrm>
            <a:prstGeom prst="roundRect">
              <a:avLst>
                <a:gd name="adj" fmla="val 50000"/>
              </a:avLst>
            </a:prstGeom>
            <a:gradFill flip="none" rotWithShape="1">
              <a:gsLst>
                <a:gs pos="50000">
                  <a:schemeClr val="bg1">
                    <a:lumMod val="95000"/>
                  </a:schemeClr>
                </a:gs>
                <a:gs pos="100000">
                  <a:schemeClr val="bg1"/>
                </a:gs>
              </a:gsLst>
              <a:lin ang="2700000" scaled="1"/>
              <a:tileRect/>
            </a:gradFill>
            <a:ln>
              <a:noFill/>
            </a:ln>
            <a:effectLst>
              <a:innerShdw blurRad="254000" dist="190500" dir="13500000">
                <a:srgbClr val="A1A5B9">
                  <a:alpha val="40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2AF2F949-646C-485F-9BAA-33175CF8B409}"/>
                </a:ext>
              </a:extLst>
            </p:cNvPr>
            <p:cNvSpPr txBox="1"/>
            <p:nvPr/>
          </p:nvSpPr>
          <p:spPr>
            <a:xfrm>
              <a:off x="2449002" y="1165406"/>
              <a:ext cx="431355" cy="461665"/>
            </a:xfrm>
            <a:prstGeom prst="rect">
              <a:avLst/>
            </a:prstGeom>
            <a:noFill/>
          </p:spPr>
          <p:txBody>
            <a:bodyPr wrap="square" rtlCol="0">
              <a:spAutoFit/>
            </a:bodyPr>
            <a:lstStyle/>
            <a:p>
              <a:pPr algn="ctr"/>
              <a:r>
                <a:rPr lang="en-US" sz="2400">
                  <a:solidFill>
                    <a:schemeClr val="bg2">
                      <a:lumMod val="50000"/>
                    </a:schemeClr>
                  </a:solidFill>
                  <a:latin typeface="Times New Roman" panose="02020603050405020304" pitchFamily="18" charset="0"/>
                  <a:cs typeface="Times New Roman" panose="02020603050405020304" pitchFamily="18" charset="0"/>
                </a:rPr>
                <a:t>V</a:t>
              </a:r>
            </a:p>
          </p:txBody>
        </p:sp>
      </p:grpSp>
      <p:grpSp>
        <p:nvGrpSpPr>
          <p:cNvPr id="39" name="Group 38">
            <a:extLst>
              <a:ext uri="{FF2B5EF4-FFF2-40B4-BE49-F238E27FC236}">
                <a16:creationId xmlns:a16="http://schemas.microsoft.com/office/drawing/2014/main" id="{45FF38B0-BCC6-40C9-B8CA-A4155B497EB8}"/>
              </a:ext>
            </a:extLst>
          </p:cNvPr>
          <p:cNvGrpSpPr/>
          <p:nvPr/>
        </p:nvGrpSpPr>
        <p:grpSpPr>
          <a:xfrm>
            <a:off x="2665586" y="-1019547"/>
            <a:ext cx="2296940" cy="806057"/>
            <a:chOff x="1927359" y="3604229"/>
            <a:chExt cx="2454141" cy="861223"/>
          </a:xfrm>
        </p:grpSpPr>
        <p:grpSp>
          <p:nvGrpSpPr>
            <p:cNvPr id="40" name="Group 39">
              <a:extLst>
                <a:ext uri="{FF2B5EF4-FFF2-40B4-BE49-F238E27FC236}">
                  <a16:creationId xmlns:a16="http://schemas.microsoft.com/office/drawing/2014/main" id="{E19C76C9-BC3F-4D49-8665-ACF6EB378044}"/>
                </a:ext>
              </a:extLst>
            </p:cNvPr>
            <p:cNvGrpSpPr/>
            <p:nvPr/>
          </p:nvGrpSpPr>
          <p:grpSpPr>
            <a:xfrm>
              <a:off x="1927359" y="3604229"/>
              <a:ext cx="2454141" cy="861223"/>
              <a:chOff x="1447474" y="154855"/>
              <a:chExt cx="3957766" cy="1388884"/>
            </a:xfrm>
          </p:grpSpPr>
          <p:sp>
            <p:nvSpPr>
              <p:cNvPr id="42" name="Rectangle: Rounded Corners 41">
                <a:extLst>
                  <a:ext uri="{FF2B5EF4-FFF2-40B4-BE49-F238E27FC236}">
                    <a16:creationId xmlns:a16="http://schemas.microsoft.com/office/drawing/2014/main" id="{D945EE04-4B6A-494C-8568-7ECB8E0B4596}"/>
                  </a:ext>
                </a:extLst>
              </p:cNvPr>
              <p:cNvSpPr/>
              <p:nvPr/>
            </p:nvSpPr>
            <p:spPr>
              <a:xfrm>
                <a:off x="1447474" y="154856"/>
                <a:ext cx="3957766" cy="1388883"/>
              </a:xfrm>
              <a:prstGeom prst="roundRect">
                <a:avLst>
                  <a:gd name="adj" fmla="val 50000"/>
                </a:avLst>
              </a:prstGeom>
              <a:gradFill flip="none" rotWithShape="1">
                <a:gsLst>
                  <a:gs pos="50000">
                    <a:schemeClr val="bg1">
                      <a:lumMod val="95000"/>
                    </a:schemeClr>
                  </a:gs>
                  <a:gs pos="100000">
                    <a:schemeClr val="bg1"/>
                  </a:gs>
                </a:gsLst>
                <a:lin ang="2700000" scaled="1"/>
                <a:tileRect/>
              </a:gradFill>
              <a:ln>
                <a:noFill/>
              </a:ln>
              <a:effectLst>
                <a:outerShdw blurRad="254000" dist="190500" dir="2700000" algn="tl" rotWithShape="0">
                  <a:srgbClr val="A1A5B9">
                    <a:alpha val="5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Rounded Corners 42">
                <a:extLst>
                  <a:ext uri="{FF2B5EF4-FFF2-40B4-BE49-F238E27FC236}">
                    <a16:creationId xmlns:a16="http://schemas.microsoft.com/office/drawing/2014/main" id="{4BBB13A2-2006-49A4-970B-991B459C37F0}"/>
                  </a:ext>
                </a:extLst>
              </p:cNvPr>
              <p:cNvSpPr/>
              <p:nvPr/>
            </p:nvSpPr>
            <p:spPr>
              <a:xfrm>
                <a:off x="1447474" y="154855"/>
                <a:ext cx="3957766" cy="1388883"/>
              </a:xfrm>
              <a:prstGeom prst="roundRect">
                <a:avLst>
                  <a:gd name="adj" fmla="val 50000"/>
                </a:avLst>
              </a:prstGeom>
              <a:gradFill>
                <a:gsLst>
                  <a:gs pos="50000">
                    <a:schemeClr val="bg1">
                      <a:lumMod val="95000"/>
                    </a:schemeClr>
                  </a:gs>
                  <a:gs pos="100000">
                    <a:schemeClr val="bg1"/>
                  </a:gs>
                </a:gsLst>
                <a:lin ang="2700000" scaled="1"/>
              </a:gradFill>
              <a:ln>
                <a:noFill/>
              </a:ln>
              <a:effectLst>
                <a:outerShdw blurRad="254000" dist="190500" dir="13500000" algn="tl" rotWithShape="0">
                  <a:schemeClr val="bg1">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1" name="TextBox 40">
              <a:extLst>
                <a:ext uri="{FF2B5EF4-FFF2-40B4-BE49-F238E27FC236}">
                  <a16:creationId xmlns:a16="http://schemas.microsoft.com/office/drawing/2014/main" id="{43D58199-D5AA-403A-96BF-284D31302AE9}"/>
                </a:ext>
              </a:extLst>
            </p:cNvPr>
            <p:cNvSpPr txBox="1"/>
            <p:nvPr/>
          </p:nvSpPr>
          <p:spPr>
            <a:xfrm>
              <a:off x="2372406" y="3804007"/>
              <a:ext cx="1564049" cy="493261"/>
            </a:xfrm>
            <a:prstGeom prst="rect">
              <a:avLst/>
            </a:prstGeom>
            <a:noFill/>
          </p:spPr>
          <p:txBody>
            <a:bodyPr wrap="none" rtlCol="0">
              <a:spAutoFit/>
            </a:bodyPr>
            <a:lstStyle/>
            <a:p>
              <a:pPr algn="ctr"/>
              <a:r>
                <a:rPr lang="vi-VN" sz="2400">
                  <a:solidFill>
                    <a:schemeClr val="bg2">
                      <a:lumMod val="50000"/>
                    </a:schemeClr>
                  </a:solidFill>
                  <a:latin typeface="Bahnschrift SemiCondensed" panose="020B0502040204020203" pitchFamily="34" charset="0"/>
                </a:rPr>
                <a:t>PHÂN TÍCH</a:t>
              </a:r>
              <a:endParaRPr lang="en-US" sz="2400">
                <a:solidFill>
                  <a:schemeClr val="bg2">
                    <a:lumMod val="50000"/>
                  </a:schemeClr>
                </a:solidFill>
                <a:latin typeface="Bahnschrift SemiCondensed" panose="020B0502040204020203" pitchFamily="34" charset="0"/>
              </a:endParaRPr>
            </a:p>
          </p:txBody>
        </p:sp>
      </p:grpSp>
      <p:grpSp>
        <p:nvGrpSpPr>
          <p:cNvPr id="44" name="Group 43">
            <a:extLst>
              <a:ext uri="{FF2B5EF4-FFF2-40B4-BE49-F238E27FC236}">
                <a16:creationId xmlns:a16="http://schemas.microsoft.com/office/drawing/2014/main" id="{F7F5E874-FF3A-417F-A169-CE5C82AAD851}"/>
              </a:ext>
            </a:extLst>
          </p:cNvPr>
          <p:cNvGrpSpPr/>
          <p:nvPr/>
        </p:nvGrpSpPr>
        <p:grpSpPr>
          <a:xfrm>
            <a:off x="4962526" y="-2907397"/>
            <a:ext cx="2296940" cy="806057"/>
            <a:chOff x="1927359" y="3604229"/>
            <a:chExt cx="2454141" cy="861223"/>
          </a:xfrm>
        </p:grpSpPr>
        <p:grpSp>
          <p:nvGrpSpPr>
            <p:cNvPr id="45" name="Group 44">
              <a:extLst>
                <a:ext uri="{FF2B5EF4-FFF2-40B4-BE49-F238E27FC236}">
                  <a16:creationId xmlns:a16="http://schemas.microsoft.com/office/drawing/2014/main" id="{8B1F85AD-4E6E-499A-A91E-88AB5EFEDCA7}"/>
                </a:ext>
              </a:extLst>
            </p:cNvPr>
            <p:cNvGrpSpPr/>
            <p:nvPr/>
          </p:nvGrpSpPr>
          <p:grpSpPr>
            <a:xfrm>
              <a:off x="1927359" y="3604229"/>
              <a:ext cx="2454141" cy="861223"/>
              <a:chOff x="1447474" y="154855"/>
              <a:chExt cx="3957766" cy="1388884"/>
            </a:xfrm>
          </p:grpSpPr>
          <p:sp>
            <p:nvSpPr>
              <p:cNvPr id="47" name="Rectangle: Rounded Corners 46">
                <a:extLst>
                  <a:ext uri="{FF2B5EF4-FFF2-40B4-BE49-F238E27FC236}">
                    <a16:creationId xmlns:a16="http://schemas.microsoft.com/office/drawing/2014/main" id="{CBAFFB5E-0573-4485-9EA6-9342C2A15EE5}"/>
                  </a:ext>
                </a:extLst>
              </p:cNvPr>
              <p:cNvSpPr/>
              <p:nvPr/>
            </p:nvSpPr>
            <p:spPr>
              <a:xfrm>
                <a:off x="1447474" y="154856"/>
                <a:ext cx="3957766" cy="1388883"/>
              </a:xfrm>
              <a:prstGeom prst="roundRect">
                <a:avLst>
                  <a:gd name="adj" fmla="val 50000"/>
                </a:avLst>
              </a:prstGeom>
              <a:gradFill flip="none" rotWithShape="1">
                <a:gsLst>
                  <a:gs pos="50000">
                    <a:schemeClr val="bg1">
                      <a:lumMod val="95000"/>
                    </a:schemeClr>
                  </a:gs>
                  <a:gs pos="100000">
                    <a:schemeClr val="bg1"/>
                  </a:gs>
                </a:gsLst>
                <a:lin ang="2700000" scaled="1"/>
                <a:tileRect/>
              </a:gradFill>
              <a:ln>
                <a:noFill/>
              </a:ln>
              <a:effectLst>
                <a:outerShdw blurRad="254000" dist="190500" dir="2700000" algn="tl" rotWithShape="0">
                  <a:srgbClr val="A1A5B9">
                    <a:alpha val="5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Rounded Corners 47">
                <a:extLst>
                  <a:ext uri="{FF2B5EF4-FFF2-40B4-BE49-F238E27FC236}">
                    <a16:creationId xmlns:a16="http://schemas.microsoft.com/office/drawing/2014/main" id="{8C4E69F3-89F1-44F5-ACE8-FA815136C418}"/>
                  </a:ext>
                </a:extLst>
              </p:cNvPr>
              <p:cNvSpPr/>
              <p:nvPr/>
            </p:nvSpPr>
            <p:spPr>
              <a:xfrm>
                <a:off x="1447474" y="154855"/>
                <a:ext cx="3957766" cy="1388883"/>
              </a:xfrm>
              <a:prstGeom prst="roundRect">
                <a:avLst>
                  <a:gd name="adj" fmla="val 50000"/>
                </a:avLst>
              </a:prstGeom>
              <a:gradFill>
                <a:gsLst>
                  <a:gs pos="50000">
                    <a:schemeClr val="bg1">
                      <a:lumMod val="95000"/>
                    </a:schemeClr>
                  </a:gs>
                  <a:gs pos="100000">
                    <a:schemeClr val="bg1"/>
                  </a:gs>
                </a:gsLst>
                <a:lin ang="2700000" scaled="1"/>
              </a:gradFill>
              <a:ln>
                <a:noFill/>
              </a:ln>
              <a:effectLst>
                <a:outerShdw blurRad="254000" dist="190500" dir="13500000" algn="tl" rotWithShape="0">
                  <a:schemeClr val="bg1">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6" name="TextBox 45">
              <a:extLst>
                <a:ext uri="{FF2B5EF4-FFF2-40B4-BE49-F238E27FC236}">
                  <a16:creationId xmlns:a16="http://schemas.microsoft.com/office/drawing/2014/main" id="{4DCB346C-4E2B-46A6-AA99-20D8AF45E7B4}"/>
                </a:ext>
              </a:extLst>
            </p:cNvPr>
            <p:cNvSpPr txBox="1"/>
            <p:nvPr/>
          </p:nvSpPr>
          <p:spPr>
            <a:xfrm>
              <a:off x="2503428" y="3804007"/>
              <a:ext cx="1302003" cy="493261"/>
            </a:xfrm>
            <a:prstGeom prst="rect">
              <a:avLst/>
            </a:prstGeom>
            <a:noFill/>
          </p:spPr>
          <p:txBody>
            <a:bodyPr wrap="none" rtlCol="0">
              <a:spAutoFit/>
            </a:bodyPr>
            <a:lstStyle/>
            <a:p>
              <a:pPr algn="ctr"/>
              <a:r>
                <a:rPr lang="vi-VN" sz="2400">
                  <a:solidFill>
                    <a:schemeClr val="bg2">
                      <a:lumMod val="50000"/>
                    </a:schemeClr>
                  </a:solidFill>
                  <a:latin typeface="Bahnschrift SemiCondensed" panose="020B0502040204020203" pitchFamily="34" charset="0"/>
                </a:rPr>
                <a:t>THIẾT KẾ</a:t>
              </a:r>
              <a:endParaRPr lang="en-US" sz="2400">
                <a:solidFill>
                  <a:schemeClr val="bg2">
                    <a:lumMod val="50000"/>
                  </a:schemeClr>
                </a:solidFill>
                <a:latin typeface="Bahnschrift SemiCondensed" panose="020B0502040204020203" pitchFamily="34" charset="0"/>
              </a:endParaRPr>
            </a:p>
          </p:txBody>
        </p:sp>
      </p:grpSp>
      <p:grpSp>
        <p:nvGrpSpPr>
          <p:cNvPr id="49" name="Group 48">
            <a:extLst>
              <a:ext uri="{FF2B5EF4-FFF2-40B4-BE49-F238E27FC236}">
                <a16:creationId xmlns:a16="http://schemas.microsoft.com/office/drawing/2014/main" id="{8BA88200-0806-4C5A-8DA5-C260F7095C83}"/>
              </a:ext>
            </a:extLst>
          </p:cNvPr>
          <p:cNvGrpSpPr/>
          <p:nvPr/>
        </p:nvGrpSpPr>
        <p:grpSpPr>
          <a:xfrm>
            <a:off x="7259466" y="-1019548"/>
            <a:ext cx="2296940" cy="806057"/>
            <a:chOff x="1927359" y="3604229"/>
            <a:chExt cx="2454141" cy="861223"/>
          </a:xfrm>
        </p:grpSpPr>
        <p:grpSp>
          <p:nvGrpSpPr>
            <p:cNvPr id="50" name="Group 49">
              <a:extLst>
                <a:ext uri="{FF2B5EF4-FFF2-40B4-BE49-F238E27FC236}">
                  <a16:creationId xmlns:a16="http://schemas.microsoft.com/office/drawing/2014/main" id="{A7C15C87-02B0-4E71-BE8A-9AF461CA1E16}"/>
                </a:ext>
              </a:extLst>
            </p:cNvPr>
            <p:cNvGrpSpPr/>
            <p:nvPr/>
          </p:nvGrpSpPr>
          <p:grpSpPr>
            <a:xfrm>
              <a:off x="1927359" y="3604229"/>
              <a:ext cx="2454141" cy="861223"/>
              <a:chOff x="1447474" y="154855"/>
              <a:chExt cx="3957766" cy="1388884"/>
            </a:xfrm>
          </p:grpSpPr>
          <p:sp>
            <p:nvSpPr>
              <p:cNvPr id="52" name="Rectangle: Rounded Corners 51">
                <a:extLst>
                  <a:ext uri="{FF2B5EF4-FFF2-40B4-BE49-F238E27FC236}">
                    <a16:creationId xmlns:a16="http://schemas.microsoft.com/office/drawing/2014/main" id="{9076B2BA-75CA-417A-BFF0-342F774FB0A5}"/>
                  </a:ext>
                </a:extLst>
              </p:cNvPr>
              <p:cNvSpPr/>
              <p:nvPr/>
            </p:nvSpPr>
            <p:spPr>
              <a:xfrm>
                <a:off x="1447474" y="154856"/>
                <a:ext cx="3957766" cy="1388883"/>
              </a:xfrm>
              <a:prstGeom prst="roundRect">
                <a:avLst>
                  <a:gd name="adj" fmla="val 50000"/>
                </a:avLst>
              </a:prstGeom>
              <a:gradFill flip="none" rotWithShape="1">
                <a:gsLst>
                  <a:gs pos="50000">
                    <a:schemeClr val="bg1">
                      <a:lumMod val="95000"/>
                    </a:schemeClr>
                  </a:gs>
                  <a:gs pos="100000">
                    <a:schemeClr val="bg1"/>
                  </a:gs>
                </a:gsLst>
                <a:lin ang="2700000" scaled="1"/>
                <a:tileRect/>
              </a:gradFill>
              <a:ln>
                <a:noFill/>
              </a:ln>
              <a:effectLst>
                <a:outerShdw blurRad="254000" dist="190500" dir="2700000" algn="tl" rotWithShape="0">
                  <a:srgbClr val="A1A5B9">
                    <a:alpha val="5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Rounded Corners 52">
                <a:extLst>
                  <a:ext uri="{FF2B5EF4-FFF2-40B4-BE49-F238E27FC236}">
                    <a16:creationId xmlns:a16="http://schemas.microsoft.com/office/drawing/2014/main" id="{2A6029E6-26F8-446E-84D9-711C0E5762A2}"/>
                  </a:ext>
                </a:extLst>
              </p:cNvPr>
              <p:cNvSpPr/>
              <p:nvPr/>
            </p:nvSpPr>
            <p:spPr>
              <a:xfrm>
                <a:off x="1447474" y="154855"/>
                <a:ext cx="3957766" cy="1388883"/>
              </a:xfrm>
              <a:prstGeom prst="roundRect">
                <a:avLst>
                  <a:gd name="adj" fmla="val 50000"/>
                </a:avLst>
              </a:prstGeom>
              <a:gradFill>
                <a:gsLst>
                  <a:gs pos="50000">
                    <a:schemeClr val="bg1">
                      <a:lumMod val="95000"/>
                    </a:schemeClr>
                  </a:gs>
                  <a:gs pos="100000">
                    <a:schemeClr val="bg1"/>
                  </a:gs>
                </a:gsLst>
                <a:lin ang="2700000" scaled="1"/>
              </a:gradFill>
              <a:ln>
                <a:noFill/>
              </a:ln>
              <a:effectLst>
                <a:outerShdw blurRad="254000" dist="190500" dir="13500000" algn="tl" rotWithShape="0">
                  <a:schemeClr val="bg1">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D5F8619E-2F18-46C2-B557-C57FE9990F12}"/>
                </a:ext>
              </a:extLst>
            </p:cNvPr>
            <p:cNvSpPr txBox="1"/>
            <p:nvPr/>
          </p:nvSpPr>
          <p:spPr>
            <a:xfrm>
              <a:off x="2370693" y="3804007"/>
              <a:ext cx="1567473" cy="493261"/>
            </a:xfrm>
            <a:prstGeom prst="rect">
              <a:avLst/>
            </a:prstGeom>
            <a:noFill/>
          </p:spPr>
          <p:txBody>
            <a:bodyPr wrap="none" rtlCol="0">
              <a:spAutoFit/>
            </a:bodyPr>
            <a:lstStyle/>
            <a:p>
              <a:pPr algn="ctr"/>
              <a:r>
                <a:rPr lang="vi-VN" sz="2400">
                  <a:solidFill>
                    <a:schemeClr val="bg2">
                      <a:lumMod val="50000"/>
                    </a:schemeClr>
                  </a:solidFill>
                  <a:latin typeface="Bahnschrift SemiCondensed" panose="020B0502040204020203" pitchFamily="34" charset="0"/>
                </a:rPr>
                <a:t>HIỆN THỰC</a:t>
              </a:r>
              <a:endParaRPr lang="en-US" sz="2400">
                <a:solidFill>
                  <a:schemeClr val="bg2">
                    <a:lumMod val="50000"/>
                  </a:schemeClr>
                </a:solidFill>
                <a:latin typeface="Bahnschrift SemiCondensed" panose="020B0502040204020203" pitchFamily="34" charset="0"/>
              </a:endParaRPr>
            </a:p>
          </p:txBody>
        </p:sp>
      </p:grpSp>
      <p:grpSp>
        <p:nvGrpSpPr>
          <p:cNvPr id="54" name="Group 53">
            <a:extLst>
              <a:ext uri="{FF2B5EF4-FFF2-40B4-BE49-F238E27FC236}">
                <a16:creationId xmlns:a16="http://schemas.microsoft.com/office/drawing/2014/main" id="{DB22F92B-4451-4FEB-B6D5-E62558E23C42}"/>
              </a:ext>
            </a:extLst>
          </p:cNvPr>
          <p:cNvGrpSpPr/>
          <p:nvPr/>
        </p:nvGrpSpPr>
        <p:grpSpPr>
          <a:xfrm>
            <a:off x="9556405" y="-2779616"/>
            <a:ext cx="2296940" cy="806057"/>
            <a:chOff x="1927359" y="3604229"/>
            <a:chExt cx="2454141" cy="861223"/>
          </a:xfrm>
        </p:grpSpPr>
        <p:grpSp>
          <p:nvGrpSpPr>
            <p:cNvPr id="55" name="Group 54">
              <a:extLst>
                <a:ext uri="{FF2B5EF4-FFF2-40B4-BE49-F238E27FC236}">
                  <a16:creationId xmlns:a16="http://schemas.microsoft.com/office/drawing/2014/main" id="{E4045396-AAA6-447B-AF7D-B96A383A7F4F}"/>
                </a:ext>
              </a:extLst>
            </p:cNvPr>
            <p:cNvGrpSpPr/>
            <p:nvPr/>
          </p:nvGrpSpPr>
          <p:grpSpPr>
            <a:xfrm>
              <a:off x="1927359" y="3604229"/>
              <a:ext cx="2454141" cy="861223"/>
              <a:chOff x="1447474" y="154855"/>
              <a:chExt cx="3957766" cy="1388884"/>
            </a:xfrm>
          </p:grpSpPr>
          <p:sp>
            <p:nvSpPr>
              <p:cNvPr id="57" name="Rectangle: Rounded Corners 56">
                <a:extLst>
                  <a:ext uri="{FF2B5EF4-FFF2-40B4-BE49-F238E27FC236}">
                    <a16:creationId xmlns:a16="http://schemas.microsoft.com/office/drawing/2014/main" id="{3FFF2C8B-F46C-4D35-924D-32B48CDB4902}"/>
                  </a:ext>
                </a:extLst>
              </p:cNvPr>
              <p:cNvSpPr/>
              <p:nvPr/>
            </p:nvSpPr>
            <p:spPr>
              <a:xfrm>
                <a:off x="1447474" y="154856"/>
                <a:ext cx="3957766" cy="1388883"/>
              </a:xfrm>
              <a:prstGeom prst="roundRect">
                <a:avLst>
                  <a:gd name="adj" fmla="val 50000"/>
                </a:avLst>
              </a:prstGeom>
              <a:gradFill flip="none" rotWithShape="1">
                <a:gsLst>
                  <a:gs pos="50000">
                    <a:schemeClr val="bg1">
                      <a:lumMod val="95000"/>
                    </a:schemeClr>
                  </a:gs>
                  <a:gs pos="100000">
                    <a:schemeClr val="bg1"/>
                  </a:gs>
                </a:gsLst>
                <a:lin ang="2700000" scaled="1"/>
                <a:tileRect/>
              </a:gradFill>
              <a:ln>
                <a:noFill/>
              </a:ln>
              <a:effectLst>
                <a:outerShdw blurRad="254000" dist="190500" dir="2700000" algn="tl" rotWithShape="0">
                  <a:srgbClr val="A1A5B9">
                    <a:alpha val="5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Rounded Corners 57">
                <a:extLst>
                  <a:ext uri="{FF2B5EF4-FFF2-40B4-BE49-F238E27FC236}">
                    <a16:creationId xmlns:a16="http://schemas.microsoft.com/office/drawing/2014/main" id="{22247C08-3C84-4AD0-917F-7411177A3007}"/>
                  </a:ext>
                </a:extLst>
              </p:cNvPr>
              <p:cNvSpPr/>
              <p:nvPr/>
            </p:nvSpPr>
            <p:spPr>
              <a:xfrm>
                <a:off x="1447474" y="154855"/>
                <a:ext cx="3957766" cy="1388883"/>
              </a:xfrm>
              <a:prstGeom prst="roundRect">
                <a:avLst>
                  <a:gd name="adj" fmla="val 50000"/>
                </a:avLst>
              </a:prstGeom>
              <a:gradFill>
                <a:gsLst>
                  <a:gs pos="50000">
                    <a:schemeClr val="bg1">
                      <a:lumMod val="95000"/>
                    </a:schemeClr>
                  </a:gs>
                  <a:gs pos="100000">
                    <a:schemeClr val="bg1"/>
                  </a:gs>
                </a:gsLst>
                <a:lin ang="2700000" scaled="1"/>
              </a:gradFill>
              <a:ln>
                <a:noFill/>
              </a:ln>
              <a:effectLst>
                <a:outerShdw blurRad="254000" dist="190500" dir="13500000" algn="tl" rotWithShape="0">
                  <a:schemeClr val="bg1">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6" name="TextBox 55">
              <a:extLst>
                <a:ext uri="{FF2B5EF4-FFF2-40B4-BE49-F238E27FC236}">
                  <a16:creationId xmlns:a16="http://schemas.microsoft.com/office/drawing/2014/main" id="{E3E79917-C438-488B-9C7A-281FCB008CCD}"/>
                </a:ext>
              </a:extLst>
            </p:cNvPr>
            <p:cNvSpPr txBox="1"/>
            <p:nvPr/>
          </p:nvSpPr>
          <p:spPr>
            <a:xfrm>
              <a:off x="2432351" y="3804007"/>
              <a:ext cx="1444159" cy="493261"/>
            </a:xfrm>
            <a:prstGeom prst="rect">
              <a:avLst/>
            </a:prstGeom>
            <a:noFill/>
          </p:spPr>
          <p:txBody>
            <a:bodyPr wrap="none" rtlCol="0">
              <a:spAutoFit/>
            </a:bodyPr>
            <a:lstStyle/>
            <a:p>
              <a:pPr algn="ctr"/>
              <a:r>
                <a:rPr lang="vi-VN" sz="2400">
                  <a:solidFill>
                    <a:schemeClr val="bg2">
                      <a:lumMod val="50000"/>
                    </a:schemeClr>
                  </a:solidFill>
                  <a:latin typeface="Bahnschrift SemiCondensed" panose="020B0502040204020203" pitchFamily="34" charset="0"/>
                </a:rPr>
                <a:t>KẾT LUẬN</a:t>
              </a:r>
              <a:endParaRPr lang="en-US" sz="2400">
                <a:solidFill>
                  <a:schemeClr val="bg2">
                    <a:lumMod val="50000"/>
                  </a:schemeClr>
                </a:solidFill>
                <a:latin typeface="Bahnschrift SemiCondensed" panose="020B0502040204020203" pitchFamily="34" charset="0"/>
              </a:endParaRPr>
            </a:p>
          </p:txBody>
        </p:sp>
      </p:grpSp>
    </p:spTree>
    <p:extLst>
      <p:ext uri="{BB962C8B-B14F-4D97-AF65-F5344CB8AC3E}">
        <p14:creationId xmlns:p14="http://schemas.microsoft.com/office/powerpoint/2010/main" val="23466867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161A142D-FD41-4658-ACC3-CABBA452648C}"/>
              </a:ext>
            </a:extLst>
          </p:cNvPr>
          <p:cNvGrpSpPr/>
          <p:nvPr/>
        </p:nvGrpSpPr>
        <p:grpSpPr>
          <a:xfrm>
            <a:off x="630322" y="2262137"/>
            <a:ext cx="6444393" cy="3783183"/>
            <a:chOff x="5644962" y="695991"/>
            <a:chExt cx="3352801" cy="2213810"/>
          </a:xfrm>
        </p:grpSpPr>
        <p:sp>
          <p:nvSpPr>
            <p:cNvPr id="20" name="Rectangle 19">
              <a:extLst>
                <a:ext uri="{FF2B5EF4-FFF2-40B4-BE49-F238E27FC236}">
                  <a16:creationId xmlns:a16="http://schemas.microsoft.com/office/drawing/2014/main" id="{B74EBA92-3B96-494A-941C-229E9D1BE257}"/>
                </a:ext>
              </a:extLst>
            </p:cNvPr>
            <p:cNvSpPr/>
            <p:nvPr/>
          </p:nvSpPr>
          <p:spPr>
            <a:xfrm>
              <a:off x="5644962" y="695991"/>
              <a:ext cx="3352800" cy="2213810"/>
            </a:xfrm>
            <a:prstGeom prst="rect">
              <a:avLst/>
            </a:prstGeom>
            <a:gradFill>
              <a:gsLst>
                <a:gs pos="50000">
                  <a:schemeClr val="bg1">
                    <a:lumMod val="95000"/>
                  </a:schemeClr>
                </a:gs>
                <a:gs pos="100000">
                  <a:schemeClr val="bg1"/>
                </a:gs>
              </a:gsLst>
              <a:lin ang="2700000" scaled="1"/>
            </a:gradFill>
            <a:ln>
              <a:noFill/>
            </a:ln>
            <a:effectLst>
              <a:outerShdw blurRad="254000" dist="190500" dir="2700000" algn="tl" rotWithShape="0">
                <a:srgbClr val="A1A5B9">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t> </a:t>
              </a:r>
              <a:endParaRPr lang="en-US"/>
            </a:p>
          </p:txBody>
        </p:sp>
        <p:sp>
          <p:nvSpPr>
            <p:cNvPr id="21" name="Rectangle 20">
              <a:extLst>
                <a:ext uri="{FF2B5EF4-FFF2-40B4-BE49-F238E27FC236}">
                  <a16:creationId xmlns:a16="http://schemas.microsoft.com/office/drawing/2014/main" id="{2706DC67-365C-4605-8C9B-7222270772ED}"/>
                </a:ext>
              </a:extLst>
            </p:cNvPr>
            <p:cNvSpPr/>
            <p:nvPr/>
          </p:nvSpPr>
          <p:spPr>
            <a:xfrm>
              <a:off x="5644962" y="695991"/>
              <a:ext cx="3352801" cy="2213810"/>
            </a:xfrm>
            <a:prstGeom prst="rect">
              <a:avLst/>
            </a:prstGeom>
            <a:solidFill>
              <a:schemeClr val="bg1">
                <a:lumMod val="95000"/>
              </a:schemeClr>
            </a:solidFill>
            <a:ln>
              <a:noFill/>
            </a:ln>
            <a:effectLst>
              <a:outerShdw blurRad="254000" dist="190500" dir="13500000" algn="tl" rotWithShape="0">
                <a:schemeClr val="bg1">
                  <a:alpha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t> </a:t>
              </a:r>
              <a:endParaRPr lang="en-US"/>
            </a:p>
          </p:txBody>
        </p:sp>
      </p:grpSp>
      <p:sp>
        <p:nvSpPr>
          <p:cNvPr id="5" name="TextBox 4">
            <a:extLst>
              <a:ext uri="{FF2B5EF4-FFF2-40B4-BE49-F238E27FC236}">
                <a16:creationId xmlns:a16="http://schemas.microsoft.com/office/drawing/2014/main" id="{FE47E8D5-8299-4AA8-8296-ADA414CB63B5}"/>
              </a:ext>
            </a:extLst>
          </p:cNvPr>
          <p:cNvSpPr txBox="1"/>
          <p:nvPr/>
        </p:nvSpPr>
        <p:spPr>
          <a:xfrm>
            <a:off x="3158257" y="2262138"/>
            <a:ext cx="1401346" cy="461665"/>
          </a:xfrm>
          <a:prstGeom prst="rect">
            <a:avLst/>
          </a:prstGeom>
          <a:noFill/>
        </p:spPr>
        <p:txBody>
          <a:bodyPr wrap="none" rtlCol="0">
            <a:spAutoFit/>
          </a:bodyPr>
          <a:lstStyle/>
          <a:p>
            <a:r>
              <a:rPr lang="vi-VN" sz="2400">
                <a:latin typeface="Bahnschrift SemiCondensed" panose="020B0502040204020203" pitchFamily="34" charset="0"/>
              </a:rPr>
              <a:t>UML là gì?</a:t>
            </a:r>
            <a:endParaRPr lang="en-US" sz="2400">
              <a:latin typeface="Bahnschrift SemiCondensed" panose="020B0502040204020203" pitchFamily="34" charset="0"/>
            </a:endParaRPr>
          </a:p>
        </p:txBody>
      </p:sp>
      <p:sp>
        <p:nvSpPr>
          <p:cNvPr id="6" name="TextBox 5">
            <a:extLst>
              <a:ext uri="{FF2B5EF4-FFF2-40B4-BE49-F238E27FC236}">
                <a16:creationId xmlns:a16="http://schemas.microsoft.com/office/drawing/2014/main" id="{4BCD7211-E49E-4264-8C08-78D01CF0BD6F}"/>
              </a:ext>
            </a:extLst>
          </p:cNvPr>
          <p:cNvSpPr txBox="1"/>
          <p:nvPr/>
        </p:nvSpPr>
        <p:spPr>
          <a:xfrm>
            <a:off x="630322" y="3013175"/>
            <a:ext cx="6151478" cy="2308324"/>
          </a:xfrm>
          <a:prstGeom prst="rect">
            <a:avLst/>
          </a:prstGeom>
          <a:noFill/>
        </p:spPr>
        <p:txBody>
          <a:bodyPr wrap="square" rtlCol="0">
            <a:spAutoFit/>
          </a:bodyPr>
          <a:lstStyle/>
          <a:p>
            <a:pPr marL="342900" indent="-342900" algn="just">
              <a:buFont typeface="Arial" panose="020B0604020202020204" pitchFamily="34" charset="0"/>
              <a:buChar char="•"/>
            </a:pPr>
            <a:r>
              <a:rPr lang="vi-VN" sz="2400">
                <a:latin typeface="Bahnschrift SemiCondensed" panose="020B0502040204020203" pitchFamily="34" charset="0"/>
              </a:rPr>
              <a:t>Ngôn ngữ mô hình hóa thống nhất (tiếng Anh: Unified Modeling Language, viết tắt thành UML) là một ngôn ngữ mô hình gồm các ký hiệu đồ họa mà các phương pháp hướng đối tượng sử dụng để thiết kế các hệ thống thông tin một cách nhanh chóng.</a:t>
            </a:r>
          </a:p>
        </p:txBody>
      </p:sp>
      <p:sp>
        <p:nvSpPr>
          <p:cNvPr id="8" name="TextBox 7">
            <a:extLst>
              <a:ext uri="{FF2B5EF4-FFF2-40B4-BE49-F238E27FC236}">
                <a16:creationId xmlns:a16="http://schemas.microsoft.com/office/drawing/2014/main" id="{1F6B9DAC-6A02-454D-BB9B-B5BBD7420822}"/>
              </a:ext>
            </a:extLst>
          </p:cNvPr>
          <p:cNvSpPr txBox="1"/>
          <p:nvPr/>
        </p:nvSpPr>
        <p:spPr>
          <a:xfrm>
            <a:off x="630322" y="5438579"/>
            <a:ext cx="6444393" cy="461665"/>
          </a:xfrm>
          <a:prstGeom prst="rect">
            <a:avLst/>
          </a:prstGeom>
          <a:noFill/>
        </p:spPr>
        <p:txBody>
          <a:bodyPr wrap="none" rtlCol="0">
            <a:spAutoFit/>
          </a:bodyPr>
          <a:lstStyle/>
          <a:p>
            <a:r>
              <a:rPr lang="vi-VN" sz="2400">
                <a:latin typeface="Bahnschrift SemiCondensed" panose="020B0502040204020203" pitchFamily="34" charset="0"/>
              </a:rPr>
              <a:t>(Phần mềm được dùng trong thiết kế UML:  StarUML)</a:t>
            </a:r>
            <a:endParaRPr lang="en-US" sz="2400">
              <a:latin typeface="Bahnschrift SemiCondensed" panose="020B0502040204020203" pitchFamily="34" charset="0"/>
            </a:endParaRPr>
          </a:p>
        </p:txBody>
      </p:sp>
      <p:grpSp>
        <p:nvGrpSpPr>
          <p:cNvPr id="9" name="Group 8">
            <a:extLst>
              <a:ext uri="{FF2B5EF4-FFF2-40B4-BE49-F238E27FC236}">
                <a16:creationId xmlns:a16="http://schemas.microsoft.com/office/drawing/2014/main" id="{AB569FF6-08AD-4095-A891-85F881D4A320}"/>
              </a:ext>
            </a:extLst>
          </p:cNvPr>
          <p:cNvGrpSpPr/>
          <p:nvPr/>
        </p:nvGrpSpPr>
        <p:grpSpPr>
          <a:xfrm>
            <a:off x="247470" y="229964"/>
            <a:ext cx="2556075" cy="806057"/>
            <a:chOff x="1927359" y="3604228"/>
            <a:chExt cx="2454141" cy="861225"/>
          </a:xfrm>
        </p:grpSpPr>
        <p:grpSp>
          <p:nvGrpSpPr>
            <p:cNvPr id="10" name="Group 9">
              <a:extLst>
                <a:ext uri="{FF2B5EF4-FFF2-40B4-BE49-F238E27FC236}">
                  <a16:creationId xmlns:a16="http://schemas.microsoft.com/office/drawing/2014/main" id="{0B40898B-7454-49A0-A9F7-324E8CA6E189}"/>
                </a:ext>
              </a:extLst>
            </p:cNvPr>
            <p:cNvGrpSpPr/>
            <p:nvPr/>
          </p:nvGrpSpPr>
          <p:grpSpPr>
            <a:xfrm>
              <a:off x="1927359" y="3604228"/>
              <a:ext cx="2454141" cy="861225"/>
              <a:chOff x="1447474" y="154852"/>
              <a:chExt cx="3957766" cy="1388887"/>
            </a:xfrm>
          </p:grpSpPr>
          <p:sp>
            <p:nvSpPr>
              <p:cNvPr id="12" name="Rectangle: Rounded Corners 11">
                <a:extLst>
                  <a:ext uri="{FF2B5EF4-FFF2-40B4-BE49-F238E27FC236}">
                    <a16:creationId xmlns:a16="http://schemas.microsoft.com/office/drawing/2014/main" id="{5A78945E-04F0-4D45-BA54-5D065943F6C0}"/>
                  </a:ext>
                </a:extLst>
              </p:cNvPr>
              <p:cNvSpPr/>
              <p:nvPr/>
            </p:nvSpPr>
            <p:spPr>
              <a:xfrm>
                <a:off x="1447474" y="154856"/>
                <a:ext cx="3957766" cy="1388883"/>
              </a:xfrm>
              <a:prstGeom prst="roundRect">
                <a:avLst>
                  <a:gd name="adj" fmla="val 50000"/>
                </a:avLst>
              </a:prstGeom>
              <a:gradFill flip="none" rotWithShape="1">
                <a:gsLst>
                  <a:gs pos="50000">
                    <a:schemeClr val="bg1">
                      <a:lumMod val="95000"/>
                    </a:schemeClr>
                  </a:gs>
                  <a:gs pos="100000">
                    <a:schemeClr val="bg1"/>
                  </a:gs>
                </a:gsLst>
                <a:lin ang="2700000" scaled="1"/>
                <a:tileRect/>
              </a:gradFill>
              <a:ln>
                <a:noFill/>
              </a:ln>
              <a:effectLst>
                <a:outerShdw blurRad="254000" dist="190500" dir="2700000" algn="tl" rotWithShape="0">
                  <a:srgbClr val="A1A5B9">
                    <a:alpha val="5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8BCC193D-0556-42F5-A40A-BC155103C729}"/>
                  </a:ext>
                </a:extLst>
              </p:cNvPr>
              <p:cNvSpPr/>
              <p:nvPr/>
            </p:nvSpPr>
            <p:spPr>
              <a:xfrm>
                <a:off x="1447474" y="154852"/>
                <a:ext cx="3957766" cy="1388882"/>
              </a:xfrm>
              <a:prstGeom prst="roundRect">
                <a:avLst>
                  <a:gd name="adj" fmla="val 50000"/>
                </a:avLst>
              </a:prstGeom>
              <a:gradFill>
                <a:gsLst>
                  <a:gs pos="50000">
                    <a:schemeClr val="bg1">
                      <a:lumMod val="95000"/>
                    </a:schemeClr>
                  </a:gs>
                  <a:gs pos="100000">
                    <a:schemeClr val="bg1"/>
                  </a:gs>
                </a:gsLst>
                <a:lin ang="2700000" scaled="1"/>
              </a:gradFill>
              <a:ln>
                <a:noFill/>
              </a:ln>
              <a:effectLst>
                <a:outerShdw blurRad="254000" dist="190500" dir="13500000" algn="tl" rotWithShape="0">
                  <a:schemeClr val="bg1">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TextBox 10">
              <a:extLst>
                <a:ext uri="{FF2B5EF4-FFF2-40B4-BE49-F238E27FC236}">
                  <a16:creationId xmlns:a16="http://schemas.microsoft.com/office/drawing/2014/main" id="{289C0C46-1955-408B-B1AD-31741DB16A41}"/>
                </a:ext>
              </a:extLst>
            </p:cNvPr>
            <p:cNvSpPr txBox="1"/>
            <p:nvPr/>
          </p:nvSpPr>
          <p:spPr>
            <a:xfrm>
              <a:off x="2810575" y="3787509"/>
              <a:ext cx="1376733" cy="493262"/>
            </a:xfrm>
            <a:prstGeom prst="rect">
              <a:avLst/>
            </a:prstGeom>
            <a:noFill/>
          </p:spPr>
          <p:txBody>
            <a:bodyPr wrap="square" rtlCol="0">
              <a:spAutoFit/>
            </a:bodyPr>
            <a:lstStyle/>
            <a:p>
              <a:pPr algn="ctr"/>
              <a:r>
                <a:rPr lang="vi-VN" sz="2400">
                  <a:solidFill>
                    <a:schemeClr val="bg2">
                      <a:lumMod val="50000"/>
                    </a:schemeClr>
                  </a:solidFill>
                  <a:latin typeface="Bahnschrift SemiCondensed" panose="020B0502040204020203" pitchFamily="34" charset="0"/>
                </a:rPr>
                <a:t>GIỚI THIỆU</a:t>
              </a:r>
              <a:endParaRPr lang="en-US" sz="2400">
                <a:solidFill>
                  <a:schemeClr val="bg2">
                    <a:lumMod val="50000"/>
                  </a:schemeClr>
                </a:solidFill>
                <a:latin typeface="Bahnschrift SemiCondensed" panose="020B0502040204020203" pitchFamily="34" charset="0"/>
              </a:endParaRPr>
            </a:p>
          </p:txBody>
        </p:sp>
      </p:grpSp>
      <p:grpSp>
        <p:nvGrpSpPr>
          <p:cNvPr id="14" name="Group 13">
            <a:extLst>
              <a:ext uri="{FF2B5EF4-FFF2-40B4-BE49-F238E27FC236}">
                <a16:creationId xmlns:a16="http://schemas.microsoft.com/office/drawing/2014/main" id="{FD8BFA77-5F8A-440D-AE35-FB0F75CB851B}"/>
              </a:ext>
            </a:extLst>
          </p:cNvPr>
          <p:cNvGrpSpPr/>
          <p:nvPr/>
        </p:nvGrpSpPr>
        <p:grpSpPr>
          <a:xfrm>
            <a:off x="371606" y="310764"/>
            <a:ext cx="671629" cy="643145"/>
            <a:chOff x="2165484" y="916457"/>
            <a:chExt cx="998393" cy="956051"/>
          </a:xfrm>
        </p:grpSpPr>
        <p:sp>
          <p:nvSpPr>
            <p:cNvPr id="15" name="Rectangle: Rounded Corners 14">
              <a:extLst>
                <a:ext uri="{FF2B5EF4-FFF2-40B4-BE49-F238E27FC236}">
                  <a16:creationId xmlns:a16="http://schemas.microsoft.com/office/drawing/2014/main" id="{C3BFEE3D-17CE-4E68-B922-BA27DF252AD6}"/>
                </a:ext>
              </a:extLst>
            </p:cNvPr>
            <p:cNvSpPr/>
            <p:nvPr/>
          </p:nvSpPr>
          <p:spPr>
            <a:xfrm>
              <a:off x="2165484" y="916457"/>
              <a:ext cx="998393" cy="956051"/>
            </a:xfrm>
            <a:prstGeom prst="roundRect">
              <a:avLst>
                <a:gd name="adj" fmla="val 50000"/>
              </a:avLst>
            </a:prstGeom>
            <a:gradFill flip="none" rotWithShape="1">
              <a:gsLst>
                <a:gs pos="50000">
                  <a:schemeClr val="bg1">
                    <a:lumMod val="95000"/>
                  </a:schemeClr>
                </a:gs>
                <a:gs pos="100000">
                  <a:schemeClr val="bg1"/>
                </a:gs>
              </a:gsLst>
              <a:lin ang="2700000" scaled="1"/>
              <a:tileRect/>
            </a:gradFill>
            <a:ln>
              <a:noFill/>
            </a:ln>
            <a:effectLst>
              <a:innerShdw blurRad="254000" dist="190500" dir="13500000">
                <a:srgbClr val="A1A5B9">
                  <a:alpha val="40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F2E578AC-BE72-47B4-AFF9-DE30D1EB2A5C}"/>
                </a:ext>
              </a:extLst>
            </p:cNvPr>
            <p:cNvSpPr txBox="1"/>
            <p:nvPr/>
          </p:nvSpPr>
          <p:spPr>
            <a:xfrm>
              <a:off x="2365309" y="1074815"/>
              <a:ext cx="598742" cy="686276"/>
            </a:xfrm>
            <a:prstGeom prst="rect">
              <a:avLst/>
            </a:prstGeom>
            <a:noFill/>
          </p:spPr>
          <p:txBody>
            <a:bodyPr wrap="square" rtlCol="0">
              <a:spAutoFit/>
            </a:bodyPr>
            <a:lstStyle/>
            <a:p>
              <a:pPr algn="ctr"/>
              <a:r>
                <a:rPr lang="vi-VN" sz="2400">
                  <a:solidFill>
                    <a:schemeClr val="bg2">
                      <a:lumMod val="50000"/>
                    </a:schemeClr>
                  </a:solidFill>
                  <a:latin typeface="Times New Roman" panose="02020603050405020304" pitchFamily="18" charset="0"/>
                  <a:cs typeface="Times New Roman" panose="02020603050405020304" pitchFamily="18" charset="0"/>
                </a:rPr>
                <a:t>I</a:t>
              </a:r>
              <a:endParaRPr lang="en-US" sz="2400">
                <a:solidFill>
                  <a:schemeClr val="bg2">
                    <a:lumMod val="50000"/>
                  </a:schemeClr>
                </a:solidFill>
                <a:latin typeface="Times New Roman" panose="02020603050405020304" pitchFamily="18" charset="0"/>
                <a:cs typeface="Times New Roman" panose="02020603050405020304" pitchFamily="18" charset="0"/>
              </a:endParaRPr>
            </a:p>
          </p:txBody>
        </p:sp>
      </p:grpSp>
      <p:pic>
        <p:nvPicPr>
          <p:cNvPr id="2050" name="Picture 2" descr="StarUML">
            <a:extLst>
              <a:ext uri="{FF2B5EF4-FFF2-40B4-BE49-F238E27FC236}">
                <a16:creationId xmlns:a16="http://schemas.microsoft.com/office/drawing/2014/main" id="{D3D7B0DA-ADDE-48AA-B70C-A717F3741B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17861" y="3117958"/>
            <a:ext cx="4627979" cy="292736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Ngôn ngữ mô hình hóa thống nhất – Wikipedia tiếng Việt">
            <a:extLst>
              <a:ext uri="{FF2B5EF4-FFF2-40B4-BE49-F238E27FC236}">
                <a16:creationId xmlns:a16="http://schemas.microsoft.com/office/drawing/2014/main" id="{A688A204-50ED-4E8B-AEF6-A61D1A676D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64473" y="1228312"/>
            <a:ext cx="2405127" cy="17497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29875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84E7CF84-428F-42CE-8870-94FD570DE2E8}"/>
              </a:ext>
            </a:extLst>
          </p:cNvPr>
          <p:cNvGrpSpPr/>
          <p:nvPr/>
        </p:nvGrpSpPr>
        <p:grpSpPr>
          <a:xfrm>
            <a:off x="247470" y="1867929"/>
            <a:ext cx="6974270" cy="4161395"/>
            <a:chOff x="5644962" y="695991"/>
            <a:chExt cx="3352801" cy="2213810"/>
          </a:xfrm>
        </p:grpSpPr>
        <p:sp>
          <p:nvSpPr>
            <p:cNvPr id="21" name="Rectangle 20">
              <a:extLst>
                <a:ext uri="{FF2B5EF4-FFF2-40B4-BE49-F238E27FC236}">
                  <a16:creationId xmlns:a16="http://schemas.microsoft.com/office/drawing/2014/main" id="{27040B28-0D6C-47DA-A117-78C2CCFE2313}"/>
                </a:ext>
              </a:extLst>
            </p:cNvPr>
            <p:cNvSpPr/>
            <p:nvPr/>
          </p:nvSpPr>
          <p:spPr>
            <a:xfrm>
              <a:off x="5644962" y="695991"/>
              <a:ext cx="3352800" cy="2213810"/>
            </a:xfrm>
            <a:prstGeom prst="rect">
              <a:avLst/>
            </a:prstGeom>
            <a:gradFill>
              <a:gsLst>
                <a:gs pos="50000">
                  <a:schemeClr val="bg1">
                    <a:lumMod val="95000"/>
                  </a:schemeClr>
                </a:gs>
                <a:gs pos="100000">
                  <a:schemeClr val="bg1"/>
                </a:gs>
              </a:gsLst>
              <a:lin ang="2700000" scaled="1"/>
            </a:gradFill>
            <a:ln>
              <a:noFill/>
            </a:ln>
            <a:effectLst>
              <a:outerShdw blurRad="254000" dist="190500" dir="2700000" algn="tl" rotWithShape="0">
                <a:srgbClr val="A1A5B9">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t> </a:t>
              </a:r>
              <a:endParaRPr lang="en-US"/>
            </a:p>
          </p:txBody>
        </p:sp>
        <p:sp>
          <p:nvSpPr>
            <p:cNvPr id="22" name="Rectangle 21">
              <a:extLst>
                <a:ext uri="{FF2B5EF4-FFF2-40B4-BE49-F238E27FC236}">
                  <a16:creationId xmlns:a16="http://schemas.microsoft.com/office/drawing/2014/main" id="{B03BF98F-E399-460A-95A3-8FA2849769B9}"/>
                </a:ext>
              </a:extLst>
            </p:cNvPr>
            <p:cNvSpPr/>
            <p:nvPr/>
          </p:nvSpPr>
          <p:spPr>
            <a:xfrm>
              <a:off x="5644962" y="695991"/>
              <a:ext cx="3352801" cy="2213810"/>
            </a:xfrm>
            <a:prstGeom prst="rect">
              <a:avLst/>
            </a:prstGeom>
            <a:solidFill>
              <a:schemeClr val="bg1">
                <a:lumMod val="95000"/>
              </a:schemeClr>
            </a:solidFill>
            <a:ln>
              <a:noFill/>
            </a:ln>
            <a:effectLst>
              <a:outerShdw blurRad="254000" dist="190500" dir="13500000" algn="tl" rotWithShape="0">
                <a:schemeClr val="bg1">
                  <a:alpha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t> </a:t>
              </a:r>
              <a:endParaRPr lang="en-US"/>
            </a:p>
          </p:txBody>
        </p:sp>
      </p:grpSp>
      <p:sp>
        <p:nvSpPr>
          <p:cNvPr id="5" name="TextBox 4">
            <a:extLst>
              <a:ext uri="{FF2B5EF4-FFF2-40B4-BE49-F238E27FC236}">
                <a16:creationId xmlns:a16="http://schemas.microsoft.com/office/drawing/2014/main" id="{A69456B4-76F7-41E0-9F64-9FF04BE10E85}"/>
              </a:ext>
            </a:extLst>
          </p:cNvPr>
          <p:cNvSpPr txBox="1"/>
          <p:nvPr/>
        </p:nvSpPr>
        <p:spPr>
          <a:xfrm>
            <a:off x="2765708" y="1983883"/>
            <a:ext cx="2111475" cy="400110"/>
          </a:xfrm>
          <a:prstGeom prst="rect">
            <a:avLst/>
          </a:prstGeom>
          <a:noFill/>
        </p:spPr>
        <p:txBody>
          <a:bodyPr wrap="none" rtlCol="0">
            <a:spAutoFit/>
          </a:bodyPr>
          <a:lstStyle/>
          <a:p>
            <a:pPr algn="just"/>
            <a:r>
              <a:rPr lang="vi-VN" sz="2000">
                <a:latin typeface="Bahnschrift SemiCondensed" panose="020B0502040204020203" pitchFamily="34" charset="0"/>
              </a:rPr>
              <a:t>NetBeans IDE là gì?</a:t>
            </a:r>
            <a:endParaRPr lang="en-US" sz="2000">
              <a:latin typeface="Bahnschrift SemiCondensed" panose="020B0502040204020203" pitchFamily="34" charset="0"/>
            </a:endParaRPr>
          </a:p>
        </p:txBody>
      </p:sp>
      <p:sp>
        <p:nvSpPr>
          <p:cNvPr id="6" name="TextBox 5">
            <a:extLst>
              <a:ext uri="{FF2B5EF4-FFF2-40B4-BE49-F238E27FC236}">
                <a16:creationId xmlns:a16="http://schemas.microsoft.com/office/drawing/2014/main" id="{2F86DEE5-F094-4B6C-95F8-360D0515AB06}"/>
              </a:ext>
            </a:extLst>
          </p:cNvPr>
          <p:cNvSpPr txBox="1"/>
          <p:nvPr/>
        </p:nvSpPr>
        <p:spPr>
          <a:xfrm>
            <a:off x="247470" y="2621428"/>
            <a:ext cx="6818776" cy="1631216"/>
          </a:xfrm>
          <a:prstGeom prst="rect">
            <a:avLst/>
          </a:prstGeom>
          <a:noFill/>
        </p:spPr>
        <p:txBody>
          <a:bodyPr wrap="square" rtlCol="0">
            <a:spAutoFit/>
          </a:bodyPr>
          <a:lstStyle/>
          <a:p>
            <a:pPr marL="342900" indent="-342900" algn="just">
              <a:buFont typeface="Arial" panose="020B0604020202020204" pitchFamily="34" charset="0"/>
              <a:buChar char="•"/>
            </a:pPr>
            <a:r>
              <a:rPr lang="vi-VN" sz="2000">
                <a:latin typeface="Bahnschrift SemiCondensed" panose="020B0502040204020203" pitchFamily="34" charset="0"/>
              </a:rPr>
              <a:t>Là một công cụ hỗ trợ lập trình viết mã code miễn phí được cho là tốt nhất hiện nay, được sử dụng chủ yếu cho các lập trình viên phát triển Java tuy nhiên phần mềm có dung lượng khá là nặng dành cho các máy cấu hình có RAM, CPU tương đối cao để vận hành.</a:t>
            </a:r>
            <a:endParaRPr lang="en-US" sz="2000">
              <a:latin typeface="Bahnschrift SemiCondensed" panose="020B0502040204020203" pitchFamily="34" charset="0"/>
            </a:endParaRPr>
          </a:p>
        </p:txBody>
      </p:sp>
      <p:sp>
        <p:nvSpPr>
          <p:cNvPr id="7" name="TextBox 6">
            <a:extLst>
              <a:ext uri="{FF2B5EF4-FFF2-40B4-BE49-F238E27FC236}">
                <a16:creationId xmlns:a16="http://schemas.microsoft.com/office/drawing/2014/main" id="{441486AC-F02D-4F51-88FD-5D2691B71BDE}"/>
              </a:ext>
            </a:extLst>
          </p:cNvPr>
          <p:cNvSpPr txBox="1"/>
          <p:nvPr/>
        </p:nvSpPr>
        <p:spPr>
          <a:xfrm>
            <a:off x="247470" y="4252644"/>
            <a:ext cx="6818776" cy="1631216"/>
          </a:xfrm>
          <a:prstGeom prst="rect">
            <a:avLst/>
          </a:prstGeom>
          <a:noFill/>
        </p:spPr>
        <p:txBody>
          <a:bodyPr wrap="square" rtlCol="0">
            <a:spAutoFit/>
          </a:bodyPr>
          <a:lstStyle/>
          <a:p>
            <a:pPr marL="342900" indent="-342900" algn="just">
              <a:buFont typeface="Arial" panose="020B0604020202020204" pitchFamily="34" charset="0"/>
              <a:buChar char="•"/>
            </a:pPr>
            <a:r>
              <a:rPr lang="vi-VN" sz="2000">
                <a:latin typeface="Bahnschrift SemiCondensed" panose="020B0502040204020203" pitchFamily="34" charset="0"/>
              </a:rPr>
              <a:t>Là môi trường phát triển tích hợp và cực kỳ cần thiết cho các lập trình viên, công cụ này có thể hoạt động tốt với rất nhiều nền tảng hệ điều hành khác nhau như Linux, Windows, MacOS,... là một mã nguồn mở cung cấp các tính năng cần thiết nhất nhăm tại ra các ứng dụng web, thiết bị di động, desktop.</a:t>
            </a:r>
            <a:endParaRPr lang="en-US" sz="2000">
              <a:latin typeface="Bahnschrift SemiCondensed" panose="020B0502040204020203" pitchFamily="34" charset="0"/>
            </a:endParaRPr>
          </a:p>
        </p:txBody>
      </p:sp>
      <p:grpSp>
        <p:nvGrpSpPr>
          <p:cNvPr id="9" name="Group 8">
            <a:extLst>
              <a:ext uri="{FF2B5EF4-FFF2-40B4-BE49-F238E27FC236}">
                <a16:creationId xmlns:a16="http://schemas.microsoft.com/office/drawing/2014/main" id="{8BEB6975-1E8C-4359-B7F8-3BA867DCE4B5}"/>
              </a:ext>
            </a:extLst>
          </p:cNvPr>
          <p:cNvGrpSpPr/>
          <p:nvPr/>
        </p:nvGrpSpPr>
        <p:grpSpPr>
          <a:xfrm>
            <a:off x="247470" y="229964"/>
            <a:ext cx="2556075" cy="806057"/>
            <a:chOff x="1927359" y="3604228"/>
            <a:chExt cx="2454141" cy="861225"/>
          </a:xfrm>
        </p:grpSpPr>
        <p:grpSp>
          <p:nvGrpSpPr>
            <p:cNvPr id="10" name="Group 9">
              <a:extLst>
                <a:ext uri="{FF2B5EF4-FFF2-40B4-BE49-F238E27FC236}">
                  <a16:creationId xmlns:a16="http://schemas.microsoft.com/office/drawing/2014/main" id="{6D2BA756-E5C5-407D-9553-FFD13A1C6A1B}"/>
                </a:ext>
              </a:extLst>
            </p:cNvPr>
            <p:cNvGrpSpPr/>
            <p:nvPr/>
          </p:nvGrpSpPr>
          <p:grpSpPr>
            <a:xfrm>
              <a:off x="1927359" y="3604228"/>
              <a:ext cx="2454141" cy="861225"/>
              <a:chOff x="1447474" y="154852"/>
              <a:chExt cx="3957766" cy="1388887"/>
            </a:xfrm>
          </p:grpSpPr>
          <p:sp>
            <p:nvSpPr>
              <p:cNvPr id="12" name="Rectangle: Rounded Corners 11">
                <a:extLst>
                  <a:ext uri="{FF2B5EF4-FFF2-40B4-BE49-F238E27FC236}">
                    <a16:creationId xmlns:a16="http://schemas.microsoft.com/office/drawing/2014/main" id="{34EE8843-9E70-480A-A65F-CC1B1B592CF2}"/>
                  </a:ext>
                </a:extLst>
              </p:cNvPr>
              <p:cNvSpPr/>
              <p:nvPr/>
            </p:nvSpPr>
            <p:spPr>
              <a:xfrm>
                <a:off x="1447474" y="154856"/>
                <a:ext cx="3957766" cy="1388883"/>
              </a:xfrm>
              <a:prstGeom prst="roundRect">
                <a:avLst>
                  <a:gd name="adj" fmla="val 50000"/>
                </a:avLst>
              </a:prstGeom>
              <a:gradFill flip="none" rotWithShape="1">
                <a:gsLst>
                  <a:gs pos="50000">
                    <a:schemeClr val="bg1">
                      <a:lumMod val="95000"/>
                    </a:schemeClr>
                  </a:gs>
                  <a:gs pos="100000">
                    <a:schemeClr val="bg1"/>
                  </a:gs>
                </a:gsLst>
                <a:lin ang="2700000" scaled="1"/>
                <a:tileRect/>
              </a:gradFill>
              <a:ln>
                <a:noFill/>
              </a:ln>
              <a:effectLst>
                <a:outerShdw blurRad="254000" dist="190500" dir="2700000" algn="tl" rotWithShape="0">
                  <a:srgbClr val="A1A5B9">
                    <a:alpha val="5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8A625D0B-B037-45F1-AAFF-CBD5FEB18C77}"/>
                  </a:ext>
                </a:extLst>
              </p:cNvPr>
              <p:cNvSpPr/>
              <p:nvPr/>
            </p:nvSpPr>
            <p:spPr>
              <a:xfrm>
                <a:off x="1447474" y="154852"/>
                <a:ext cx="3957766" cy="1388882"/>
              </a:xfrm>
              <a:prstGeom prst="roundRect">
                <a:avLst>
                  <a:gd name="adj" fmla="val 50000"/>
                </a:avLst>
              </a:prstGeom>
              <a:gradFill>
                <a:gsLst>
                  <a:gs pos="50000">
                    <a:schemeClr val="bg1">
                      <a:lumMod val="95000"/>
                    </a:schemeClr>
                  </a:gs>
                  <a:gs pos="100000">
                    <a:schemeClr val="bg1"/>
                  </a:gs>
                </a:gsLst>
                <a:lin ang="2700000" scaled="1"/>
              </a:gradFill>
              <a:ln>
                <a:noFill/>
              </a:ln>
              <a:effectLst>
                <a:outerShdw blurRad="254000" dist="190500" dir="13500000" algn="tl" rotWithShape="0">
                  <a:schemeClr val="bg1">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TextBox 10">
              <a:extLst>
                <a:ext uri="{FF2B5EF4-FFF2-40B4-BE49-F238E27FC236}">
                  <a16:creationId xmlns:a16="http://schemas.microsoft.com/office/drawing/2014/main" id="{A979943B-64F0-43A1-8266-91EB7E485C22}"/>
                </a:ext>
              </a:extLst>
            </p:cNvPr>
            <p:cNvSpPr txBox="1"/>
            <p:nvPr/>
          </p:nvSpPr>
          <p:spPr>
            <a:xfrm>
              <a:off x="2810575" y="3787509"/>
              <a:ext cx="1376733" cy="493262"/>
            </a:xfrm>
            <a:prstGeom prst="rect">
              <a:avLst/>
            </a:prstGeom>
            <a:noFill/>
          </p:spPr>
          <p:txBody>
            <a:bodyPr wrap="square" rtlCol="0">
              <a:spAutoFit/>
            </a:bodyPr>
            <a:lstStyle/>
            <a:p>
              <a:pPr algn="ctr"/>
              <a:r>
                <a:rPr lang="vi-VN" sz="2400">
                  <a:solidFill>
                    <a:schemeClr val="bg2">
                      <a:lumMod val="50000"/>
                    </a:schemeClr>
                  </a:solidFill>
                  <a:latin typeface="Bahnschrift SemiCondensed" panose="020B0502040204020203" pitchFamily="34" charset="0"/>
                </a:rPr>
                <a:t>GIỚI THIỆU</a:t>
              </a:r>
              <a:endParaRPr lang="en-US" sz="2400">
                <a:solidFill>
                  <a:schemeClr val="bg2">
                    <a:lumMod val="50000"/>
                  </a:schemeClr>
                </a:solidFill>
                <a:latin typeface="Bahnschrift SemiCondensed" panose="020B0502040204020203" pitchFamily="34" charset="0"/>
              </a:endParaRPr>
            </a:p>
          </p:txBody>
        </p:sp>
      </p:grpSp>
      <p:grpSp>
        <p:nvGrpSpPr>
          <p:cNvPr id="14" name="Group 13">
            <a:extLst>
              <a:ext uri="{FF2B5EF4-FFF2-40B4-BE49-F238E27FC236}">
                <a16:creationId xmlns:a16="http://schemas.microsoft.com/office/drawing/2014/main" id="{03E3879E-2BC6-48E5-8473-9BC5CC471C2E}"/>
              </a:ext>
            </a:extLst>
          </p:cNvPr>
          <p:cNvGrpSpPr/>
          <p:nvPr/>
        </p:nvGrpSpPr>
        <p:grpSpPr>
          <a:xfrm>
            <a:off x="371606" y="310764"/>
            <a:ext cx="671629" cy="643145"/>
            <a:chOff x="2165484" y="916457"/>
            <a:chExt cx="998393" cy="956051"/>
          </a:xfrm>
        </p:grpSpPr>
        <p:sp>
          <p:nvSpPr>
            <p:cNvPr id="15" name="Rectangle: Rounded Corners 14">
              <a:extLst>
                <a:ext uri="{FF2B5EF4-FFF2-40B4-BE49-F238E27FC236}">
                  <a16:creationId xmlns:a16="http://schemas.microsoft.com/office/drawing/2014/main" id="{581CCACA-E72E-485F-BD8E-018BEA930AEF}"/>
                </a:ext>
              </a:extLst>
            </p:cNvPr>
            <p:cNvSpPr/>
            <p:nvPr/>
          </p:nvSpPr>
          <p:spPr>
            <a:xfrm>
              <a:off x="2165484" y="916457"/>
              <a:ext cx="998393" cy="956051"/>
            </a:xfrm>
            <a:prstGeom prst="roundRect">
              <a:avLst>
                <a:gd name="adj" fmla="val 50000"/>
              </a:avLst>
            </a:prstGeom>
            <a:gradFill flip="none" rotWithShape="1">
              <a:gsLst>
                <a:gs pos="50000">
                  <a:schemeClr val="bg1">
                    <a:lumMod val="95000"/>
                  </a:schemeClr>
                </a:gs>
                <a:gs pos="100000">
                  <a:schemeClr val="bg1"/>
                </a:gs>
              </a:gsLst>
              <a:lin ang="2700000" scaled="1"/>
              <a:tileRect/>
            </a:gradFill>
            <a:ln>
              <a:noFill/>
            </a:ln>
            <a:effectLst>
              <a:innerShdw blurRad="254000" dist="190500" dir="13500000">
                <a:srgbClr val="A1A5B9">
                  <a:alpha val="40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EE848207-C605-455A-9A03-55F9742BF902}"/>
                </a:ext>
              </a:extLst>
            </p:cNvPr>
            <p:cNvSpPr txBox="1"/>
            <p:nvPr/>
          </p:nvSpPr>
          <p:spPr>
            <a:xfrm>
              <a:off x="2365309" y="1074815"/>
              <a:ext cx="598742" cy="686276"/>
            </a:xfrm>
            <a:prstGeom prst="rect">
              <a:avLst/>
            </a:prstGeom>
            <a:noFill/>
          </p:spPr>
          <p:txBody>
            <a:bodyPr wrap="square" rtlCol="0">
              <a:spAutoFit/>
            </a:bodyPr>
            <a:lstStyle/>
            <a:p>
              <a:pPr algn="ctr"/>
              <a:r>
                <a:rPr lang="vi-VN" sz="2400">
                  <a:solidFill>
                    <a:schemeClr val="bg2">
                      <a:lumMod val="50000"/>
                    </a:schemeClr>
                  </a:solidFill>
                  <a:latin typeface="Times New Roman" panose="02020603050405020304" pitchFamily="18" charset="0"/>
                  <a:cs typeface="Times New Roman" panose="02020603050405020304" pitchFamily="18" charset="0"/>
                </a:rPr>
                <a:t>I</a:t>
              </a:r>
              <a:endParaRPr lang="en-US" sz="2400">
                <a:solidFill>
                  <a:schemeClr val="bg2">
                    <a:lumMod val="50000"/>
                  </a:schemeClr>
                </a:solidFill>
                <a:latin typeface="Times New Roman" panose="02020603050405020304" pitchFamily="18" charset="0"/>
                <a:cs typeface="Times New Roman" panose="02020603050405020304" pitchFamily="18" charset="0"/>
              </a:endParaRPr>
            </a:p>
          </p:txBody>
        </p:sp>
      </p:grpSp>
      <p:pic>
        <p:nvPicPr>
          <p:cNvPr id="3074" name="Picture 2" descr="NetBeans – Wikipedia tiếng Việt">
            <a:extLst>
              <a:ext uri="{FF2B5EF4-FFF2-40B4-BE49-F238E27FC236}">
                <a16:creationId xmlns:a16="http://schemas.microsoft.com/office/drawing/2014/main" id="{1C959FD3-3EA6-4EF9-BE5B-C0063324DB55}"/>
              </a:ext>
            </a:extLst>
          </p:cNvPr>
          <p:cNvPicPr>
            <a:picLocks noChangeAspect="1" noChangeArrowheads="1"/>
          </p:cNvPicPr>
          <p:nvPr/>
        </p:nvPicPr>
        <p:blipFill>
          <a:blip r:embed="rId2" cstate="hqprint">
            <a:extLst>
              <a:ext uri="{28A0092B-C50C-407E-A947-70E740481C1C}">
                <a14:useLocalDpi xmlns:a14="http://schemas.microsoft.com/office/drawing/2010/main" val="0"/>
              </a:ext>
            </a:extLst>
          </a:blip>
          <a:srcRect/>
          <a:stretch>
            <a:fillRect/>
          </a:stretch>
        </p:blipFill>
        <p:spPr bwMode="auto">
          <a:xfrm>
            <a:off x="8969446" y="1307316"/>
            <a:ext cx="1371620" cy="1581794"/>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Netbeans là gì? Tải Netbeans ở đâu, có tốn phí hay không?">
            <a:extLst>
              <a:ext uri="{FF2B5EF4-FFF2-40B4-BE49-F238E27FC236}">
                <a16:creationId xmlns:a16="http://schemas.microsoft.com/office/drawing/2014/main" id="{9DBEA401-92CF-468A-AE10-E4438231E64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18" t="1297" r="837" b="1666"/>
          <a:stretch/>
        </p:blipFill>
        <p:spPr bwMode="auto">
          <a:xfrm>
            <a:off x="7480300" y="2889110"/>
            <a:ext cx="4505406" cy="3695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40943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Group 28">
            <a:extLst>
              <a:ext uri="{FF2B5EF4-FFF2-40B4-BE49-F238E27FC236}">
                <a16:creationId xmlns:a16="http://schemas.microsoft.com/office/drawing/2014/main" id="{27EE5DF7-B903-4549-AC46-C815EA1CB0AB}"/>
              </a:ext>
            </a:extLst>
          </p:cNvPr>
          <p:cNvGrpSpPr/>
          <p:nvPr/>
        </p:nvGrpSpPr>
        <p:grpSpPr>
          <a:xfrm>
            <a:off x="1409700" y="1416967"/>
            <a:ext cx="5372580" cy="3945607"/>
            <a:chOff x="5644962" y="695991"/>
            <a:chExt cx="3352801" cy="2213810"/>
          </a:xfrm>
        </p:grpSpPr>
        <p:sp>
          <p:nvSpPr>
            <p:cNvPr id="30" name="Rectangle 29">
              <a:extLst>
                <a:ext uri="{FF2B5EF4-FFF2-40B4-BE49-F238E27FC236}">
                  <a16:creationId xmlns:a16="http://schemas.microsoft.com/office/drawing/2014/main" id="{6C998A0E-5ABD-476D-9245-CE47E26DA4FB}"/>
                </a:ext>
              </a:extLst>
            </p:cNvPr>
            <p:cNvSpPr/>
            <p:nvPr/>
          </p:nvSpPr>
          <p:spPr>
            <a:xfrm>
              <a:off x="5644962" y="695991"/>
              <a:ext cx="3352800" cy="2213810"/>
            </a:xfrm>
            <a:prstGeom prst="rect">
              <a:avLst/>
            </a:prstGeom>
            <a:gradFill>
              <a:gsLst>
                <a:gs pos="50000">
                  <a:schemeClr val="bg1">
                    <a:lumMod val="95000"/>
                  </a:schemeClr>
                </a:gs>
                <a:gs pos="100000">
                  <a:schemeClr val="bg1"/>
                </a:gs>
              </a:gsLst>
              <a:lin ang="2700000" scaled="1"/>
            </a:gradFill>
            <a:ln>
              <a:noFill/>
            </a:ln>
            <a:effectLst>
              <a:outerShdw blurRad="254000" dist="190500" dir="2700000" algn="tl" rotWithShape="0">
                <a:srgbClr val="A1A5B9">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t> </a:t>
              </a:r>
              <a:endParaRPr lang="en-US"/>
            </a:p>
          </p:txBody>
        </p:sp>
        <p:sp>
          <p:nvSpPr>
            <p:cNvPr id="31" name="Rectangle 30">
              <a:extLst>
                <a:ext uri="{FF2B5EF4-FFF2-40B4-BE49-F238E27FC236}">
                  <a16:creationId xmlns:a16="http://schemas.microsoft.com/office/drawing/2014/main" id="{1ADB925E-81CA-4517-8A6C-372E7DEE2B9B}"/>
                </a:ext>
              </a:extLst>
            </p:cNvPr>
            <p:cNvSpPr/>
            <p:nvPr/>
          </p:nvSpPr>
          <p:spPr>
            <a:xfrm>
              <a:off x="5644962" y="695991"/>
              <a:ext cx="3352801" cy="2213810"/>
            </a:xfrm>
            <a:prstGeom prst="rect">
              <a:avLst/>
            </a:prstGeom>
            <a:solidFill>
              <a:schemeClr val="bg1">
                <a:lumMod val="95000"/>
              </a:schemeClr>
            </a:solidFill>
            <a:ln>
              <a:noFill/>
            </a:ln>
            <a:effectLst>
              <a:outerShdw blurRad="254000" dist="190500" dir="13500000" algn="tl" rotWithShape="0">
                <a:schemeClr val="bg1">
                  <a:alpha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t> </a:t>
              </a:r>
              <a:endParaRPr lang="en-US"/>
            </a:p>
          </p:txBody>
        </p:sp>
      </p:grpSp>
      <p:sp>
        <p:nvSpPr>
          <p:cNvPr id="5" name="TextBox 4">
            <a:extLst>
              <a:ext uri="{FF2B5EF4-FFF2-40B4-BE49-F238E27FC236}">
                <a16:creationId xmlns:a16="http://schemas.microsoft.com/office/drawing/2014/main" id="{D8A38159-E95F-498A-9463-17476B45A06E}"/>
              </a:ext>
            </a:extLst>
          </p:cNvPr>
          <p:cNvSpPr txBox="1"/>
          <p:nvPr/>
        </p:nvSpPr>
        <p:spPr>
          <a:xfrm>
            <a:off x="3437247" y="1477387"/>
            <a:ext cx="1435100" cy="400110"/>
          </a:xfrm>
          <a:prstGeom prst="rect">
            <a:avLst/>
          </a:prstGeom>
          <a:noFill/>
        </p:spPr>
        <p:txBody>
          <a:bodyPr wrap="square" rtlCol="0">
            <a:spAutoFit/>
          </a:bodyPr>
          <a:lstStyle/>
          <a:p>
            <a:pPr algn="just"/>
            <a:r>
              <a:rPr lang="vi-VN" sz="2000">
                <a:latin typeface="Bahnschrift SemiCondensed" panose="020B0502040204020203" pitchFamily="34" charset="0"/>
              </a:rPr>
              <a:t>Java là gì?</a:t>
            </a:r>
            <a:endParaRPr lang="en-US" sz="2000">
              <a:latin typeface="Bahnschrift SemiCondensed" panose="020B0502040204020203" pitchFamily="34" charset="0"/>
            </a:endParaRPr>
          </a:p>
        </p:txBody>
      </p:sp>
      <p:sp>
        <p:nvSpPr>
          <p:cNvPr id="6" name="TextBox 5">
            <a:extLst>
              <a:ext uri="{FF2B5EF4-FFF2-40B4-BE49-F238E27FC236}">
                <a16:creationId xmlns:a16="http://schemas.microsoft.com/office/drawing/2014/main" id="{B1F5E900-07D5-449E-881F-D1BBBCF7ECE2}"/>
              </a:ext>
            </a:extLst>
          </p:cNvPr>
          <p:cNvSpPr txBox="1"/>
          <p:nvPr/>
        </p:nvSpPr>
        <p:spPr>
          <a:xfrm>
            <a:off x="1527315" y="1908333"/>
            <a:ext cx="4568685" cy="1015663"/>
          </a:xfrm>
          <a:prstGeom prst="rect">
            <a:avLst/>
          </a:prstGeom>
          <a:noFill/>
        </p:spPr>
        <p:txBody>
          <a:bodyPr wrap="square" rtlCol="0">
            <a:spAutoFit/>
          </a:bodyPr>
          <a:lstStyle/>
          <a:p>
            <a:pPr marL="342900" indent="-342900" algn="just">
              <a:buFont typeface="Arial" panose="020B0604020202020204" pitchFamily="34" charset="0"/>
              <a:buChar char="•"/>
            </a:pPr>
            <a:r>
              <a:rPr lang="vi-VN" sz="2000">
                <a:latin typeface="Bahnschrift SemiCondensed" panose="020B0502040204020203" pitchFamily="34" charset="0"/>
              </a:rPr>
              <a:t>Là một một ngôn ngữ lập trình hiện đại, bậc cao, hướng đối tượng, bảo mật và mạnh mẽ. và là một Platform.</a:t>
            </a:r>
            <a:endParaRPr lang="en-US" sz="2000">
              <a:latin typeface="Bahnschrift SemiCondensed" panose="020B0502040204020203" pitchFamily="34" charset="0"/>
            </a:endParaRPr>
          </a:p>
        </p:txBody>
      </p:sp>
      <p:sp>
        <p:nvSpPr>
          <p:cNvPr id="8" name="TextBox 7">
            <a:extLst>
              <a:ext uri="{FF2B5EF4-FFF2-40B4-BE49-F238E27FC236}">
                <a16:creationId xmlns:a16="http://schemas.microsoft.com/office/drawing/2014/main" id="{446AD709-DA43-4F82-8359-96E2992EBAFB}"/>
              </a:ext>
            </a:extLst>
          </p:cNvPr>
          <p:cNvSpPr txBox="1"/>
          <p:nvPr/>
        </p:nvSpPr>
        <p:spPr>
          <a:xfrm>
            <a:off x="1527315" y="2923999"/>
            <a:ext cx="5254965" cy="400110"/>
          </a:xfrm>
          <a:prstGeom prst="rect">
            <a:avLst/>
          </a:prstGeom>
          <a:noFill/>
        </p:spPr>
        <p:txBody>
          <a:bodyPr wrap="none" rtlCol="0">
            <a:spAutoFit/>
          </a:bodyPr>
          <a:lstStyle/>
          <a:p>
            <a:pPr marL="342900" indent="-342900" algn="just">
              <a:buFont typeface="Arial" panose="020B0604020202020204" pitchFamily="34" charset="0"/>
              <a:buChar char="•"/>
            </a:pPr>
            <a:r>
              <a:rPr lang="vi-VN" sz="2000">
                <a:latin typeface="Bahnschrift SemiCondensed" panose="020B0502040204020203" pitchFamily="34" charset="0"/>
              </a:rPr>
              <a:t>Tính năng của ngôn ngữ lập trình java bao gồm:</a:t>
            </a:r>
            <a:endParaRPr lang="en-US" sz="2000">
              <a:latin typeface="Bahnschrift SemiCondensed" panose="020B0502040204020203" pitchFamily="34" charset="0"/>
            </a:endParaRPr>
          </a:p>
        </p:txBody>
      </p:sp>
      <p:sp>
        <p:nvSpPr>
          <p:cNvPr id="10" name="TextBox 9">
            <a:extLst>
              <a:ext uri="{FF2B5EF4-FFF2-40B4-BE49-F238E27FC236}">
                <a16:creationId xmlns:a16="http://schemas.microsoft.com/office/drawing/2014/main" id="{8151C799-D4F1-42D4-B03A-677A20A9B315}"/>
              </a:ext>
            </a:extLst>
          </p:cNvPr>
          <p:cNvSpPr txBox="1"/>
          <p:nvPr/>
        </p:nvSpPr>
        <p:spPr>
          <a:xfrm>
            <a:off x="4349935" y="3342980"/>
            <a:ext cx="1935145" cy="1938992"/>
          </a:xfrm>
          <a:prstGeom prst="rect">
            <a:avLst/>
          </a:prstGeom>
          <a:noFill/>
        </p:spPr>
        <p:txBody>
          <a:bodyPr wrap="none" rtlCol="0">
            <a:spAutoFit/>
          </a:bodyPr>
          <a:lstStyle/>
          <a:p>
            <a:pPr marL="342900" indent="-342900" algn="just">
              <a:buFont typeface="Wingdings" panose="05000000000000000000" pitchFamily="2" charset="2"/>
              <a:buChar char="Ø"/>
            </a:pPr>
            <a:r>
              <a:rPr lang="vi-VN" sz="2000">
                <a:latin typeface="Bahnschrift SemiCondensed" panose="020B0502040204020203" pitchFamily="34" charset="0"/>
              </a:rPr>
              <a:t>Mạnh mẽ</a:t>
            </a:r>
          </a:p>
          <a:p>
            <a:pPr marL="342900" indent="-342900" algn="just">
              <a:buFont typeface="Wingdings" panose="05000000000000000000" pitchFamily="2" charset="2"/>
              <a:buChar char="Ø"/>
            </a:pPr>
            <a:r>
              <a:rPr lang="vi-VN" sz="2000">
                <a:latin typeface="Bahnschrift SemiCondensed" panose="020B0502040204020203" pitchFamily="34" charset="0"/>
              </a:rPr>
              <a:t>Đa luồng</a:t>
            </a:r>
          </a:p>
          <a:p>
            <a:pPr marL="342900" indent="-342900" algn="just">
              <a:buFont typeface="Wingdings" panose="05000000000000000000" pitchFamily="2" charset="2"/>
              <a:buChar char="Ø"/>
            </a:pPr>
            <a:r>
              <a:rPr lang="vi-VN" sz="2000">
                <a:latin typeface="Bahnschrift SemiCondensed" panose="020B0502040204020203" pitchFamily="34" charset="0"/>
              </a:rPr>
              <a:t>Thông dịch</a:t>
            </a:r>
          </a:p>
          <a:p>
            <a:pPr marL="342900" indent="-342900" algn="just">
              <a:buFont typeface="Wingdings" panose="05000000000000000000" pitchFamily="2" charset="2"/>
              <a:buChar char="Ø"/>
            </a:pPr>
            <a:r>
              <a:rPr lang="vi-VN" sz="2000">
                <a:latin typeface="Bahnschrift SemiCondensed" panose="020B0502040204020203" pitchFamily="34" charset="0"/>
              </a:rPr>
              <a:t>Hiệu năng cao</a:t>
            </a:r>
          </a:p>
          <a:p>
            <a:pPr marL="342900" indent="-342900" algn="just">
              <a:buFont typeface="Wingdings" panose="05000000000000000000" pitchFamily="2" charset="2"/>
              <a:buChar char="Ø"/>
            </a:pPr>
            <a:r>
              <a:rPr lang="vi-VN" sz="2000">
                <a:latin typeface="Bahnschrift SemiCondensed" panose="020B0502040204020203" pitchFamily="34" charset="0"/>
              </a:rPr>
              <a:t>Phân tán</a:t>
            </a:r>
          </a:p>
          <a:p>
            <a:pPr marL="342900" indent="-342900" algn="just">
              <a:buFont typeface="Wingdings" panose="05000000000000000000" pitchFamily="2" charset="2"/>
              <a:buChar char="Ø"/>
            </a:pPr>
            <a:r>
              <a:rPr lang="vi-VN" sz="2000">
                <a:latin typeface="Bahnschrift SemiCondensed" panose="020B0502040204020203" pitchFamily="34" charset="0"/>
              </a:rPr>
              <a:t>Năng động</a:t>
            </a:r>
            <a:endParaRPr lang="en-US" sz="2000">
              <a:latin typeface="Bahnschrift SemiCondensed" panose="020B0502040204020203" pitchFamily="34" charset="0"/>
            </a:endParaRPr>
          </a:p>
        </p:txBody>
      </p:sp>
      <p:grpSp>
        <p:nvGrpSpPr>
          <p:cNvPr id="12" name="Group 11">
            <a:extLst>
              <a:ext uri="{FF2B5EF4-FFF2-40B4-BE49-F238E27FC236}">
                <a16:creationId xmlns:a16="http://schemas.microsoft.com/office/drawing/2014/main" id="{8CCEE874-B6FC-447D-AEEA-62FBC0CBCFD7}"/>
              </a:ext>
            </a:extLst>
          </p:cNvPr>
          <p:cNvGrpSpPr/>
          <p:nvPr/>
        </p:nvGrpSpPr>
        <p:grpSpPr>
          <a:xfrm>
            <a:off x="247470" y="229964"/>
            <a:ext cx="2556075" cy="806057"/>
            <a:chOff x="1927359" y="3604228"/>
            <a:chExt cx="2454141" cy="861225"/>
          </a:xfrm>
        </p:grpSpPr>
        <p:grpSp>
          <p:nvGrpSpPr>
            <p:cNvPr id="13" name="Group 12">
              <a:extLst>
                <a:ext uri="{FF2B5EF4-FFF2-40B4-BE49-F238E27FC236}">
                  <a16:creationId xmlns:a16="http://schemas.microsoft.com/office/drawing/2014/main" id="{BE522AA8-D1FE-4120-9FF0-E147ADCC3A1E}"/>
                </a:ext>
              </a:extLst>
            </p:cNvPr>
            <p:cNvGrpSpPr/>
            <p:nvPr/>
          </p:nvGrpSpPr>
          <p:grpSpPr>
            <a:xfrm>
              <a:off x="1927359" y="3604228"/>
              <a:ext cx="2454141" cy="861225"/>
              <a:chOff x="1447474" y="154852"/>
              <a:chExt cx="3957766" cy="1388887"/>
            </a:xfrm>
          </p:grpSpPr>
          <p:sp>
            <p:nvSpPr>
              <p:cNvPr id="15" name="Rectangle: Rounded Corners 14">
                <a:extLst>
                  <a:ext uri="{FF2B5EF4-FFF2-40B4-BE49-F238E27FC236}">
                    <a16:creationId xmlns:a16="http://schemas.microsoft.com/office/drawing/2014/main" id="{44251BDE-2C44-4FFA-A359-483DB9482E05}"/>
                  </a:ext>
                </a:extLst>
              </p:cNvPr>
              <p:cNvSpPr/>
              <p:nvPr/>
            </p:nvSpPr>
            <p:spPr>
              <a:xfrm>
                <a:off x="1447474" y="154856"/>
                <a:ext cx="3957766" cy="1388883"/>
              </a:xfrm>
              <a:prstGeom prst="roundRect">
                <a:avLst>
                  <a:gd name="adj" fmla="val 50000"/>
                </a:avLst>
              </a:prstGeom>
              <a:gradFill flip="none" rotWithShape="1">
                <a:gsLst>
                  <a:gs pos="50000">
                    <a:schemeClr val="bg1">
                      <a:lumMod val="95000"/>
                    </a:schemeClr>
                  </a:gs>
                  <a:gs pos="100000">
                    <a:schemeClr val="bg1"/>
                  </a:gs>
                </a:gsLst>
                <a:lin ang="2700000" scaled="1"/>
                <a:tileRect/>
              </a:gradFill>
              <a:ln>
                <a:noFill/>
              </a:ln>
              <a:effectLst>
                <a:outerShdw blurRad="254000" dist="190500" dir="2700000" algn="tl" rotWithShape="0">
                  <a:srgbClr val="A1A5B9">
                    <a:alpha val="5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15">
                <a:extLst>
                  <a:ext uri="{FF2B5EF4-FFF2-40B4-BE49-F238E27FC236}">
                    <a16:creationId xmlns:a16="http://schemas.microsoft.com/office/drawing/2014/main" id="{158BB834-1D7A-4E1A-9E19-E0CB426C57AF}"/>
                  </a:ext>
                </a:extLst>
              </p:cNvPr>
              <p:cNvSpPr/>
              <p:nvPr/>
            </p:nvSpPr>
            <p:spPr>
              <a:xfrm>
                <a:off x="1447474" y="154852"/>
                <a:ext cx="3957766" cy="1388882"/>
              </a:xfrm>
              <a:prstGeom prst="roundRect">
                <a:avLst>
                  <a:gd name="adj" fmla="val 50000"/>
                </a:avLst>
              </a:prstGeom>
              <a:gradFill>
                <a:gsLst>
                  <a:gs pos="50000">
                    <a:schemeClr val="bg1">
                      <a:lumMod val="95000"/>
                    </a:schemeClr>
                  </a:gs>
                  <a:gs pos="100000">
                    <a:schemeClr val="bg1"/>
                  </a:gs>
                </a:gsLst>
                <a:lin ang="2700000" scaled="1"/>
              </a:gradFill>
              <a:ln>
                <a:noFill/>
              </a:ln>
              <a:effectLst>
                <a:outerShdw blurRad="254000" dist="190500" dir="13500000" algn="tl" rotWithShape="0">
                  <a:schemeClr val="bg1">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TextBox 13">
              <a:extLst>
                <a:ext uri="{FF2B5EF4-FFF2-40B4-BE49-F238E27FC236}">
                  <a16:creationId xmlns:a16="http://schemas.microsoft.com/office/drawing/2014/main" id="{632054BC-8CAC-4A2C-882A-228FDD7C9290}"/>
                </a:ext>
              </a:extLst>
            </p:cNvPr>
            <p:cNvSpPr txBox="1"/>
            <p:nvPr/>
          </p:nvSpPr>
          <p:spPr>
            <a:xfrm>
              <a:off x="2810575" y="3787509"/>
              <a:ext cx="1376733" cy="493262"/>
            </a:xfrm>
            <a:prstGeom prst="rect">
              <a:avLst/>
            </a:prstGeom>
            <a:noFill/>
          </p:spPr>
          <p:txBody>
            <a:bodyPr wrap="square" rtlCol="0">
              <a:spAutoFit/>
            </a:bodyPr>
            <a:lstStyle/>
            <a:p>
              <a:pPr algn="ctr"/>
              <a:r>
                <a:rPr lang="vi-VN" sz="2400">
                  <a:solidFill>
                    <a:schemeClr val="bg2">
                      <a:lumMod val="50000"/>
                    </a:schemeClr>
                  </a:solidFill>
                  <a:latin typeface="Bahnschrift SemiCondensed" panose="020B0502040204020203" pitchFamily="34" charset="0"/>
                </a:rPr>
                <a:t>GIỚI THIỆU</a:t>
              </a:r>
              <a:endParaRPr lang="en-US" sz="2400">
                <a:solidFill>
                  <a:schemeClr val="bg2">
                    <a:lumMod val="50000"/>
                  </a:schemeClr>
                </a:solidFill>
                <a:latin typeface="Bahnschrift SemiCondensed" panose="020B0502040204020203" pitchFamily="34" charset="0"/>
              </a:endParaRPr>
            </a:p>
          </p:txBody>
        </p:sp>
      </p:grpSp>
      <p:grpSp>
        <p:nvGrpSpPr>
          <p:cNvPr id="17" name="Group 16">
            <a:extLst>
              <a:ext uri="{FF2B5EF4-FFF2-40B4-BE49-F238E27FC236}">
                <a16:creationId xmlns:a16="http://schemas.microsoft.com/office/drawing/2014/main" id="{0E48173F-96F7-4329-B805-697BD656F6D7}"/>
              </a:ext>
            </a:extLst>
          </p:cNvPr>
          <p:cNvGrpSpPr/>
          <p:nvPr/>
        </p:nvGrpSpPr>
        <p:grpSpPr>
          <a:xfrm>
            <a:off x="371606" y="310764"/>
            <a:ext cx="671629" cy="643145"/>
            <a:chOff x="2165484" y="916457"/>
            <a:chExt cx="998393" cy="956051"/>
          </a:xfrm>
        </p:grpSpPr>
        <p:sp>
          <p:nvSpPr>
            <p:cNvPr id="18" name="Rectangle: Rounded Corners 17">
              <a:extLst>
                <a:ext uri="{FF2B5EF4-FFF2-40B4-BE49-F238E27FC236}">
                  <a16:creationId xmlns:a16="http://schemas.microsoft.com/office/drawing/2014/main" id="{9F4405DD-C3D6-427F-A8CE-E9847E065085}"/>
                </a:ext>
              </a:extLst>
            </p:cNvPr>
            <p:cNvSpPr/>
            <p:nvPr/>
          </p:nvSpPr>
          <p:spPr>
            <a:xfrm>
              <a:off x="2165484" y="916457"/>
              <a:ext cx="998393" cy="956051"/>
            </a:xfrm>
            <a:prstGeom prst="roundRect">
              <a:avLst>
                <a:gd name="adj" fmla="val 50000"/>
              </a:avLst>
            </a:prstGeom>
            <a:gradFill flip="none" rotWithShape="1">
              <a:gsLst>
                <a:gs pos="50000">
                  <a:schemeClr val="bg1">
                    <a:lumMod val="95000"/>
                  </a:schemeClr>
                </a:gs>
                <a:gs pos="100000">
                  <a:schemeClr val="bg1"/>
                </a:gs>
              </a:gsLst>
              <a:lin ang="2700000" scaled="1"/>
              <a:tileRect/>
            </a:gradFill>
            <a:ln>
              <a:noFill/>
            </a:ln>
            <a:effectLst>
              <a:innerShdw blurRad="254000" dist="190500" dir="13500000">
                <a:srgbClr val="A1A5B9">
                  <a:alpha val="40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A586B678-ECD3-452B-9C35-FA1F1A5F460C}"/>
                </a:ext>
              </a:extLst>
            </p:cNvPr>
            <p:cNvSpPr txBox="1"/>
            <p:nvPr/>
          </p:nvSpPr>
          <p:spPr>
            <a:xfrm>
              <a:off x="2365309" y="1074815"/>
              <a:ext cx="598742" cy="686276"/>
            </a:xfrm>
            <a:prstGeom prst="rect">
              <a:avLst/>
            </a:prstGeom>
            <a:noFill/>
          </p:spPr>
          <p:txBody>
            <a:bodyPr wrap="square" rtlCol="0">
              <a:spAutoFit/>
            </a:bodyPr>
            <a:lstStyle/>
            <a:p>
              <a:pPr algn="ctr"/>
              <a:r>
                <a:rPr lang="vi-VN" sz="2400">
                  <a:solidFill>
                    <a:schemeClr val="bg2">
                      <a:lumMod val="50000"/>
                    </a:schemeClr>
                  </a:solidFill>
                  <a:latin typeface="Times New Roman" panose="02020603050405020304" pitchFamily="18" charset="0"/>
                  <a:cs typeface="Times New Roman" panose="02020603050405020304" pitchFamily="18" charset="0"/>
                </a:rPr>
                <a:t>I</a:t>
              </a:r>
              <a:endParaRPr lang="en-US" sz="2400">
                <a:solidFill>
                  <a:schemeClr val="bg2">
                    <a:lumMod val="50000"/>
                  </a:schemeClr>
                </a:solidFill>
                <a:latin typeface="Times New Roman" panose="02020603050405020304" pitchFamily="18" charset="0"/>
                <a:cs typeface="Times New Roman" panose="02020603050405020304" pitchFamily="18" charset="0"/>
              </a:endParaRPr>
            </a:p>
          </p:txBody>
        </p:sp>
      </p:grpSp>
      <p:grpSp>
        <p:nvGrpSpPr>
          <p:cNvPr id="20" name="Group 19">
            <a:extLst>
              <a:ext uri="{FF2B5EF4-FFF2-40B4-BE49-F238E27FC236}">
                <a16:creationId xmlns:a16="http://schemas.microsoft.com/office/drawing/2014/main" id="{8B1CBA5A-39AF-493B-A549-F7D0E9144C4D}"/>
              </a:ext>
            </a:extLst>
          </p:cNvPr>
          <p:cNvGrpSpPr/>
          <p:nvPr/>
        </p:nvGrpSpPr>
        <p:grpSpPr>
          <a:xfrm>
            <a:off x="247470" y="-1147414"/>
            <a:ext cx="2556075" cy="806057"/>
            <a:chOff x="1927359" y="3604228"/>
            <a:chExt cx="2454141" cy="861225"/>
          </a:xfrm>
        </p:grpSpPr>
        <p:grpSp>
          <p:nvGrpSpPr>
            <p:cNvPr id="21" name="Group 20">
              <a:extLst>
                <a:ext uri="{FF2B5EF4-FFF2-40B4-BE49-F238E27FC236}">
                  <a16:creationId xmlns:a16="http://schemas.microsoft.com/office/drawing/2014/main" id="{BB7A0B87-24CC-44CB-81CE-641237B6D99A}"/>
                </a:ext>
              </a:extLst>
            </p:cNvPr>
            <p:cNvGrpSpPr/>
            <p:nvPr/>
          </p:nvGrpSpPr>
          <p:grpSpPr>
            <a:xfrm>
              <a:off x="1927359" y="3604228"/>
              <a:ext cx="2454141" cy="861225"/>
              <a:chOff x="1447474" y="154852"/>
              <a:chExt cx="3957766" cy="1388887"/>
            </a:xfrm>
          </p:grpSpPr>
          <p:sp>
            <p:nvSpPr>
              <p:cNvPr id="23" name="Rectangle: Rounded Corners 22">
                <a:extLst>
                  <a:ext uri="{FF2B5EF4-FFF2-40B4-BE49-F238E27FC236}">
                    <a16:creationId xmlns:a16="http://schemas.microsoft.com/office/drawing/2014/main" id="{03E59437-B268-4681-B07A-2B2B54145888}"/>
                  </a:ext>
                </a:extLst>
              </p:cNvPr>
              <p:cNvSpPr/>
              <p:nvPr/>
            </p:nvSpPr>
            <p:spPr>
              <a:xfrm>
                <a:off x="1447474" y="154856"/>
                <a:ext cx="3957766" cy="1388883"/>
              </a:xfrm>
              <a:prstGeom prst="roundRect">
                <a:avLst>
                  <a:gd name="adj" fmla="val 50000"/>
                </a:avLst>
              </a:prstGeom>
              <a:gradFill flip="none" rotWithShape="1">
                <a:gsLst>
                  <a:gs pos="50000">
                    <a:schemeClr val="bg1">
                      <a:lumMod val="95000"/>
                    </a:schemeClr>
                  </a:gs>
                  <a:gs pos="100000">
                    <a:schemeClr val="bg1"/>
                  </a:gs>
                </a:gsLst>
                <a:lin ang="2700000" scaled="1"/>
                <a:tileRect/>
              </a:gradFill>
              <a:ln>
                <a:noFill/>
              </a:ln>
              <a:effectLst>
                <a:outerShdw blurRad="254000" dist="190500" dir="2700000" algn="tl" rotWithShape="0">
                  <a:srgbClr val="A1A5B9">
                    <a:alpha val="5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Rounded Corners 23">
                <a:extLst>
                  <a:ext uri="{FF2B5EF4-FFF2-40B4-BE49-F238E27FC236}">
                    <a16:creationId xmlns:a16="http://schemas.microsoft.com/office/drawing/2014/main" id="{2B812EDE-CBDC-4FDE-A5ED-5CA587B91693}"/>
                  </a:ext>
                </a:extLst>
              </p:cNvPr>
              <p:cNvSpPr/>
              <p:nvPr/>
            </p:nvSpPr>
            <p:spPr>
              <a:xfrm>
                <a:off x="1447474" y="154852"/>
                <a:ext cx="3957766" cy="1388882"/>
              </a:xfrm>
              <a:prstGeom prst="roundRect">
                <a:avLst>
                  <a:gd name="adj" fmla="val 50000"/>
                </a:avLst>
              </a:prstGeom>
              <a:gradFill>
                <a:gsLst>
                  <a:gs pos="50000">
                    <a:schemeClr val="bg1">
                      <a:lumMod val="95000"/>
                    </a:schemeClr>
                  </a:gs>
                  <a:gs pos="100000">
                    <a:schemeClr val="bg1"/>
                  </a:gs>
                </a:gsLst>
                <a:lin ang="2700000" scaled="1"/>
              </a:gradFill>
              <a:ln>
                <a:noFill/>
              </a:ln>
              <a:effectLst>
                <a:outerShdw blurRad="254000" dist="190500" dir="13500000" algn="tl" rotWithShape="0">
                  <a:schemeClr val="bg1">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TextBox 21">
              <a:extLst>
                <a:ext uri="{FF2B5EF4-FFF2-40B4-BE49-F238E27FC236}">
                  <a16:creationId xmlns:a16="http://schemas.microsoft.com/office/drawing/2014/main" id="{94089A33-F561-4D3B-BF8A-E868D21F783F}"/>
                </a:ext>
              </a:extLst>
            </p:cNvPr>
            <p:cNvSpPr txBox="1"/>
            <p:nvPr/>
          </p:nvSpPr>
          <p:spPr>
            <a:xfrm>
              <a:off x="2837928" y="3787507"/>
              <a:ext cx="1397033" cy="493262"/>
            </a:xfrm>
            <a:prstGeom prst="rect">
              <a:avLst/>
            </a:prstGeom>
            <a:noFill/>
          </p:spPr>
          <p:txBody>
            <a:bodyPr wrap="square" rtlCol="0">
              <a:spAutoFit/>
            </a:bodyPr>
            <a:lstStyle/>
            <a:p>
              <a:pPr algn="ctr"/>
              <a:r>
                <a:rPr lang="vi-VN" sz="2400">
                  <a:solidFill>
                    <a:schemeClr val="bg2">
                      <a:lumMod val="50000"/>
                    </a:schemeClr>
                  </a:solidFill>
                  <a:latin typeface="Bahnschrift SemiCondensed" panose="020B0502040204020203" pitchFamily="34" charset="0"/>
                </a:rPr>
                <a:t>PHÂN TÍCH</a:t>
              </a:r>
              <a:endParaRPr lang="en-US" sz="2400">
                <a:solidFill>
                  <a:schemeClr val="bg2">
                    <a:lumMod val="50000"/>
                  </a:schemeClr>
                </a:solidFill>
                <a:latin typeface="Bahnschrift SemiCondensed" panose="020B0502040204020203" pitchFamily="34" charset="0"/>
              </a:endParaRPr>
            </a:p>
          </p:txBody>
        </p:sp>
      </p:grpSp>
      <p:grpSp>
        <p:nvGrpSpPr>
          <p:cNvPr id="25" name="Group 24">
            <a:extLst>
              <a:ext uri="{FF2B5EF4-FFF2-40B4-BE49-F238E27FC236}">
                <a16:creationId xmlns:a16="http://schemas.microsoft.com/office/drawing/2014/main" id="{2A939BAA-0C08-4300-A42F-574FEDA85D87}"/>
              </a:ext>
            </a:extLst>
          </p:cNvPr>
          <p:cNvGrpSpPr/>
          <p:nvPr/>
        </p:nvGrpSpPr>
        <p:grpSpPr>
          <a:xfrm>
            <a:off x="371606" y="-1066614"/>
            <a:ext cx="671629" cy="643145"/>
            <a:chOff x="2165484" y="916457"/>
            <a:chExt cx="998393" cy="956051"/>
          </a:xfrm>
        </p:grpSpPr>
        <p:sp>
          <p:nvSpPr>
            <p:cNvPr id="26" name="Rectangle: Rounded Corners 25">
              <a:extLst>
                <a:ext uri="{FF2B5EF4-FFF2-40B4-BE49-F238E27FC236}">
                  <a16:creationId xmlns:a16="http://schemas.microsoft.com/office/drawing/2014/main" id="{3BD0F01B-9862-488B-BBF4-412459F73289}"/>
                </a:ext>
              </a:extLst>
            </p:cNvPr>
            <p:cNvSpPr/>
            <p:nvPr/>
          </p:nvSpPr>
          <p:spPr>
            <a:xfrm>
              <a:off x="2165484" y="916457"/>
              <a:ext cx="998393" cy="956051"/>
            </a:xfrm>
            <a:prstGeom prst="roundRect">
              <a:avLst>
                <a:gd name="adj" fmla="val 50000"/>
              </a:avLst>
            </a:prstGeom>
            <a:gradFill flip="none" rotWithShape="1">
              <a:gsLst>
                <a:gs pos="50000">
                  <a:schemeClr val="bg1">
                    <a:lumMod val="95000"/>
                  </a:schemeClr>
                </a:gs>
                <a:gs pos="100000">
                  <a:schemeClr val="bg1"/>
                </a:gs>
              </a:gsLst>
              <a:lin ang="2700000" scaled="1"/>
              <a:tileRect/>
            </a:gradFill>
            <a:ln>
              <a:noFill/>
            </a:ln>
            <a:effectLst>
              <a:innerShdw blurRad="254000" dist="190500" dir="13500000">
                <a:srgbClr val="A1A5B9">
                  <a:alpha val="40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AE9E15EA-734D-4A19-9B6B-6D7277937E77}"/>
                </a:ext>
              </a:extLst>
            </p:cNvPr>
            <p:cNvSpPr txBox="1"/>
            <p:nvPr/>
          </p:nvSpPr>
          <p:spPr>
            <a:xfrm>
              <a:off x="2365309" y="1074815"/>
              <a:ext cx="598742" cy="686276"/>
            </a:xfrm>
            <a:prstGeom prst="rect">
              <a:avLst/>
            </a:prstGeom>
            <a:noFill/>
          </p:spPr>
          <p:txBody>
            <a:bodyPr wrap="square" rtlCol="0">
              <a:spAutoFit/>
            </a:bodyPr>
            <a:lstStyle/>
            <a:p>
              <a:pPr algn="ctr"/>
              <a:r>
                <a:rPr lang="vi-VN" sz="2400">
                  <a:solidFill>
                    <a:schemeClr val="bg2">
                      <a:lumMod val="50000"/>
                    </a:schemeClr>
                  </a:solidFill>
                  <a:latin typeface="Times New Roman" panose="02020603050405020304" pitchFamily="18" charset="0"/>
                  <a:cs typeface="Times New Roman" panose="02020603050405020304" pitchFamily="18" charset="0"/>
                </a:rPr>
                <a:t>II</a:t>
              </a:r>
              <a:endParaRPr lang="en-US" sz="2400">
                <a:solidFill>
                  <a:schemeClr val="bg2">
                    <a:lumMod val="50000"/>
                  </a:schemeClr>
                </a:solidFill>
                <a:latin typeface="Times New Roman" panose="02020603050405020304" pitchFamily="18" charset="0"/>
                <a:cs typeface="Times New Roman" panose="02020603050405020304" pitchFamily="18" charset="0"/>
              </a:endParaRPr>
            </a:p>
          </p:txBody>
        </p:sp>
      </p:grpSp>
      <p:pic>
        <p:nvPicPr>
          <p:cNvPr id="4098" name="Picture 2" descr="Java (programming language) - Wikipedia">
            <a:extLst>
              <a:ext uri="{FF2B5EF4-FFF2-40B4-BE49-F238E27FC236}">
                <a16:creationId xmlns:a16="http://schemas.microsoft.com/office/drawing/2014/main" id="{D993A42C-A3E9-47FF-957E-F215596EBF89}"/>
              </a:ext>
            </a:extLst>
          </p:cNvPr>
          <p:cNvPicPr>
            <a:picLocks noChangeAspect="1" noChangeArrowheads="1"/>
          </p:cNvPicPr>
          <p:nvPr/>
        </p:nvPicPr>
        <p:blipFill>
          <a:blip r:embed="rId2" cstate="hqprint">
            <a:extLst>
              <a:ext uri="{28A0092B-C50C-407E-A947-70E740481C1C}">
                <a14:useLocalDpi xmlns:a14="http://schemas.microsoft.com/office/drawing/2010/main" val="0"/>
              </a:ext>
            </a:extLst>
          </a:blip>
          <a:srcRect/>
          <a:stretch>
            <a:fillRect/>
          </a:stretch>
        </p:blipFill>
        <p:spPr bwMode="auto">
          <a:xfrm>
            <a:off x="9775950" y="535550"/>
            <a:ext cx="1248679" cy="2283783"/>
          </a:xfrm>
          <a:prstGeom prst="rect">
            <a:avLst/>
          </a:prstGeom>
          <a:noFill/>
          <a:extLst>
            <a:ext uri="{909E8E84-426E-40DD-AFC4-6F175D3DCCD1}">
              <a14:hiddenFill xmlns:a14="http://schemas.microsoft.com/office/drawing/2010/main">
                <a:solidFill>
                  <a:srgbClr val="FFFFFF"/>
                </a:solidFill>
              </a14:hiddenFill>
            </a:ext>
          </a:extLst>
        </p:spPr>
      </p:pic>
      <p:sp>
        <p:nvSpPr>
          <p:cNvPr id="33" name="TextBox 32">
            <a:extLst>
              <a:ext uri="{FF2B5EF4-FFF2-40B4-BE49-F238E27FC236}">
                <a16:creationId xmlns:a16="http://schemas.microsoft.com/office/drawing/2014/main" id="{201A142A-7CD9-48F4-8CAC-E37F9C271C46}"/>
              </a:ext>
            </a:extLst>
          </p:cNvPr>
          <p:cNvSpPr txBox="1"/>
          <p:nvPr/>
        </p:nvSpPr>
        <p:spPr>
          <a:xfrm>
            <a:off x="1640044" y="3324109"/>
            <a:ext cx="2846533" cy="1938992"/>
          </a:xfrm>
          <a:prstGeom prst="rect">
            <a:avLst/>
          </a:prstGeom>
          <a:noFill/>
        </p:spPr>
        <p:txBody>
          <a:bodyPr wrap="square">
            <a:spAutoFit/>
          </a:bodyPr>
          <a:lstStyle/>
          <a:p>
            <a:pPr marL="342900" indent="-342900" algn="just">
              <a:buFont typeface="Wingdings" panose="05000000000000000000" pitchFamily="2" charset="2"/>
              <a:buChar char="Ø"/>
            </a:pPr>
            <a:r>
              <a:rPr lang="vi-VN" sz="2000">
                <a:latin typeface="Bahnschrift SemiCondensed" panose="020B0502040204020203" pitchFamily="34" charset="0"/>
              </a:rPr>
              <a:t>Hướng đối tượng</a:t>
            </a:r>
          </a:p>
          <a:p>
            <a:pPr marL="342900" indent="-342900" algn="just">
              <a:buFont typeface="Wingdings" panose="05000000000000000000" pitchFamily="2" charset="2"/>
              <a:buChar char="Ø"/>
            </a:pPr>
            <a:r>
              <a:rPr lang="vi-VN" sz="2000">
                <a:latin typeface="Bahnschrift SemiCondensed" panose="020B0502040204020203" pitchFamily="34" charset="0"/>
              </a:rPr>
              <a:t>Nền tảng độc lập</a:t>
            </a:r>
          </a:p>
          <a:p>
            <a:pPr marL="342900" indent="-342900" algn="just">
              <a:buFont typeface="Wingdings" panose="05000000000000000000" pitchFamily="2" charset="2"/>
              <a:buChar char="Ø"/>
            </a:pPr>
            <a:r>
              <a:rPr lang="vi-VN" sz="2000">
                <a:latin typeface="Bahnschrift SemiCondensed" panose="020B0502040204020203" pitchFamily="34" charset="0"/>
              </a:rPr>
              <a:t>Đơn giản</a:t>
            </a:r>
          </a:p>
          <a:p>
            <a:pPr marL="342900" indent="-342900" algn="just">
              <a:buFont typeface="Wingdings" panose="05000000000000000000" pitchFamily="2" charset="2"/>
              <a:buChar char="Ø"/>
            </a:pPr>
            <a:r>
              <a:rPr lang="vi-VN" sz="2000">
                <a:latin typeface="Bahnschrift SemiCondensed" panose="020B0502040204020203" pitchFamily="34" charset="0"/>
              </a:rPr>
              <a:t>Bảo mật</a:t>
            </a:r>
          </a:p>
          <a:p>
            <a:pPr marL="342900" indent="-342900" algn="just">
              <a:buFont typeface="Wingdings" panose="05000000000000000000" pitchFamily="2" charset="2"/>
              <a:buChar char="Ø"/>
            </a:pPr>
            <a:r>
              <a:rPr lang="vi-VN" sz="2000">
                <a:latin typeface="Bahnschrift SemiCondensed" panose="020B0502040204020203" pitchFamily="34" charset="0"/>
              </a:rPr>
              <a:t>Kiến trúc – trung lập</a:t>
            </a:r>
          </a:p>
          <a:p>
            <a:pPr marL="342900" indent="-342900" algn="just">
              <a:buFont typeface="Wingdings" panose="05000000000000000000" pitchFamily="2" charset="2"/>
              <a:buChar char="Ø"/>
            </a:pPr>
            <a:r>
              <a:rPr lang="vi-VN" sz="2000">
                <a:latin typeface="Bahnschrift SemiCondensed" panose="020B0502040204020203" pitchFamily="34" charset="0"/>
              </a:rPr>
              <a:t>Portable</a:t>
            </a:r>
          </a:p>
        </p:txBody>
      </p:sp>
      <p:pic>
        <p:nvPicPr>
          <p:cNvPr id="4100" name="Picture 4" descr="Announcing the 1.0 release of Language Support for Java™ on Visual Studio  Code - Microsoft for Java Developers">
            <a:extLst>
              <a:ext uri="{FF2B5EF4-FFF2-40B4-BE49-F238E27FC236}">
                <a16:creationId xmlns:a16="http://schemas.microsoft.com/office/drawing/2014/main" id="{2165186A-7CF4-4AEF-B5D5-6FD74FE24F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2622" y="2957724"/>
            <a:ext cx="4912893" cy="26717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4950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30C323A-B0DB-4731-8903-1B94680BE30D}"/>
              </a:ext>
            </a:extLst>
          </p:cNvPr>
          <p:cNvSpPr txBox="1"/>
          <p:nvPr/>
        </p:nvSpPr>
        <p:spPr>
          <a:xfrm>
            <a:off x="4480814" y="1693990"/>
            <a:ext cx="3230372" cy="584775"/>
          </a:xfrm>
          <a:prstGeom prst="rect">
            <a:avLst/>
          </a:prstGeom>
          <a:noFill/>
        </p:spPr>
        <p:txBody>
          <a:bodyPr wrap="none" rtlCol="0">
            <a:spAutoFit/>
          </a:bodyPr>
          <a:lstStyle/>
          <a:p>
            <a:pPr algn="ctr"/>
            <a:r>
              <a:rPr lang="vi-VN" sz="3200">
                <a:latin typeface="Bahnschrift SemiCondensed" panose="020B0502040204020203" pitchFamily="34" charset="0"/>
              </a:rPr>
              <a:t>YÊU CẦU HỆ THỐNG</a:t>
            </a:r>
            <a:endParaRPr lang="en-US" sz="3200">
              <a:latin typeface="Bahnschrift SemiCondensed" panose="020B0502040204020203" pitchFamily="34" charset="0"/>
            </a:endParaRPr>
          </a:p>
        </p:txBody>
      </p:sp>
      <p:sp>
        <p:nvSpPr>
          <p:cNvPr id="7" name="TextBox 6">
            <a:extLst>
              <a:ext uri="{FF2B5EF4-FFF2-40B4-BE49-F238E27FC236}">
                <a16:creationId xmlns:a16="http://schemas.microsoft.com/office/drawing/2014/main" id="{E127E254-0CCB-4728-B522-01B347526CB8}"/>
              </a:ext>
            </a:extLst>
          </p:cNvPr>
          <p:cNvSpPr txBox="1"/>
          <p:nvPr/>
        </p:nvSpPr>
        <p:spPr>
          <a:xfrm>
            <a:off x="2507223" y="2464831"/>
            <a:ext cx="6719327" cy="1200329"/>
          </a:xfrm>
          <a:prstGeom prst="rect">
            <a:avLst/>
          </a:prstGeom>
          <a:noFill/>
        </p:spPr>
        <p:txBody>
          <a:bodyPr wrap="square" rtlCol="0">
            <a:spAutoFit/>
          </a:bodyPr>
          <a:lstStyle/>
          <a:p>
            <a:pPr marL="285750" indent="-285750" algn="just">
              <a:buFont typeface="Arial" panose="020B0604020202020204" pitchFamily="34" charset="0"/>
              <a:buChar char="•"/>
            </a:pPr>
            <a:r>
              <a:rPr lang="vi-VN" sz="2400">
                <a:latin typeface="Bahnschrift SemiCondensed" panose="020B0502040204020203" pitchFamily="34" charset="0"/>
              </a:rPr>
              <a:t>Hình thành nên một phần mềm quản lý kho phụ tùng tạo điều kiện thuận lợi cho người quản lý giải quyết công việc 1 cách triệt để</a:t>
            </a:r>
            <a:endParaRPr lang="en-US" sz="2400">
              <a:latin typeface="Bahnschrift SemiCondensed" panose="020B0502040204020203" pitchFamily="34" charset="0"/>
            </a:endParaRPr>
          </a:p>
        </p:txBody>
      </p:sp>
      <p:sp>
        <p:nvSpPr>
          <p:cNvPr id="8" name="TextBox 7">
            <a:extLst>
              <a:ext uri="{FF2B5EF4-FFF2-40B4-BE49-F238E27FC236}">
                <a16:creationId xmlns:a16="http://schemas.microsoft.com/office/drawing/2014/main" id="{1ADC9CC5-9E52-46C1-ADDE-0B873F04FE9F}"/>
              </a:ext>
            </a:extLst>
          </p:cNvPr>
          <p:cNvSpPr txBox="1"/>
          <p:nvPr/>
        </p:nvSpPr>
        <p:spPr>
          <a:xfrm>
            <a:off x="2507223" y="3851226"/>
            <a:ext cx="4272323" cy="461665"/>
          </a:xfrm>
          <a:prstGeom prst="rect">
            <a:avLst/>
          </a:prstGeom>
          <a:noFill/>
        </p:spPr>
        <p:txBody>
          <a:bodyPr wrap="none" rtlCol="0">
            <a:spAutoFit/>
          </a:bodyPr>
          <a:lstStyle/>
          <a:p>
            <a:pPr marL="285750" indent="-285750" algn="just">
              <a:buFont typeface="Arial" panose="020B0604020202020204" pitchFamily="34" charset="0"/>
              <a:buChar char="•"/>
            </a:pPr>
            <a:r>
              <a:rPr lang="vi-VN" sz="2400">
                <a:latin typeface="Bahnschrift SemiCondensed" panose="020B0502040204020203" pitchFamily="34" charset="0"/>
              </a:rPr>
              <a:t>Sơ lược tổng quát về phần mềm</a:t>
            </a:r>
            <a:endParaRPr lang="en-US" sz="2400">
              <a:latin typeface="Bahnschrift SemiCondensed" panose="020B0502040204020203" pitchFamily="34" charset="0"/>
            </a:endParaRPr>
          </a:p>
        </p:txBody>
      </p:sp>
      <p:sp>
        <p:nvSpPr>
          <p:cNvPr id="9" name="TextBox 8">
            <a:extLst>
              <a:ext uri="{FF2B5EF4-FFF2-40B4-BE49-F238E27FC236}">
                <a16:creationId xmlns:a16="http://schemas.microsoft.com/office/drawing/2014/main" id="{34997705-D25E-45BB-91B3-6E789ECFD44F}"/>
              </a:ext>
            </a:extLst>
          </p:cNvPr>
          <p:cNvSpPr txBox="1"/>
          <p:nvPr/>
        </p:nvSpPr>
        <p:spPr>
          <a:xfrm>
            <a:off x="2507222" y="4498957"/>
            <a:ext cx="6719327" cy="1569660"/>
          </a:xfrm>
          <a:prstGeom prst="rect">
            <a:avLst/>
          </a:prstGeom>
          <a:noFill/>
        </p:spPr>
        <p:txBody>
          <a:bodyPr wrap="square" rtlCol="0">
            <a:spAutoFit/>
          </a:bodyPr>
          <a:lstStyle/>
          <a:p>
            <a:pPr marL="285750" indent="-285750" algn="just">
              <a:buFont typeface="Arial" panose="020B0604020202020204" pitchFamily="34" charset="0"/>
              <a:buChar char="•"/>
            </a:pPr>
            <a:r>
              <a:rPr lang="vi-VN" sz="2400">
                <a:latin typeface="Bahnschrift SemiCondensed" panose="020B0502040204020203" pitchFamily="34" charset="0"/>
              </a:rPr>
              <a:t>Mô tả chức năng: nhập thông tin phụ tùng xe, xuất thông tin, thống kê số lượng, kiểm tra phụ tùng có hay không, xuất thông tin theo giá tăng dần và giảm dần, xóa thông trong kho phụ tùng, thoát phần mềm</a:t>
            </a:r>
            <a:endParaRPr lang="en-US" sz="2400">
              <a:latin typeface="Bahnschrift SemiCondensed" panose="020B0502040204020203" pitchFamily="34" charset="0"/>
            </a:endParaRPr>
          </a:p>
        </p:txBody>
      </p:sp>
      <p:grpSp>
        <p:nvGrpSpPr>
          <p:cNvPr id="20" name="Group 19">
            <a:extLst>
              <a:ext uri="{FF2B5EF4-FFF2-40B4-BE49-F238E27FC236}">
                <a16:creationId xmlns:a16="http://schemas.microsoft.com/office/drawing/2014/main" id="{CA3B6479-E1AD-4B97-961F-9B180DF3A791}"/>
              </a:ext>
            </a:extLst>
          </p:cNvPr>
          <p:cNvGrpSpPr/>
          <p:nvPr/>
        </p:nvGrpSpPr>
        <p:grpSpPr>
          <a:xfrm>
            <a:off x="247470" y="229964"/>
            <a:ext cx="2556075" cy="806057"/>
            <a:chOff x="1927359" y="3604228"/>
            <a:chExt cx="2454141" cy="861225"/>
          </a:xfrm>
        </p:grpSpPr>
        <p:grpSp>
          <p:nvGrpSpPr>
            <p:cNvPr id="21" name="Group 20">
              <a:extLst>
                <a:ext uri="{FF2B5EF4-FFF2-40B4-BE49-F238E27FC236}">
                  <a16:creationId xmlns:a16="http://schemas.microsoft.com/office/drawing/2014/main" id="{C9B1DCD2-6F70-437C-98EF-97E67D818A85}"/>
                </a:ext>
              </a:extLst>
            </p:cNvPr>
            <p:cNvGrpSpPr/>
            <p:nvPr/>
          </p:nvGrpSpPr>
          <p:grpSpPr>
            <a:xfrm>
              <a:off x="1927359" y="3604228"/>
              <a:ext cx="2454141" cy="861225"/>
              <a:chOff x="1447474" y="154852"/>
              <a:chExt cx="3957766" cy="1388887"/>
            </a:xfrm>
          </p:grpSpPr>
          <p:sp>
            <p:nvSpPr>
              <p:cNvPr id="23" name="Rectangle: Rounded Corners 22">
                <a:extLst>
                  <a:ext uri="{FF2B5EF4-FFF2-40B4-BE49-F238E27FC236}">
                    <a16:creationId xmlns:a16="http://schemas.microsoft.com/office/drawing/2014/main" id="{FF036EED-F1CF-4FFB-9E3E-4BCEF9C3D0A2}"/>
                  </a:ext>
                </a:extLst>
              </p:cNvPr>
              <p:cNvSpPr/>
              <p:nvPr/>
            </p:nvSpPr>
            <p:spPr>
              <a:xfrm>
                <a:off x="1447474" y="154856"/>
                <a:ext cx="3957766" cy="1388883"/>
              </a:xfrm>
              <a:prstGeom prst="roundRect">
                <a:avLst>
                  <a:gd name="adj" fmla="val 50000"/>
                </a:avLst>
              </a:prstGeom>
              <a:gradFill flip="none" rotWithShape="1">
                <a:gsLst>
                  <a:gs pos="50000">
                    <a:schemeClr val="bg1">
                      <a:lumMod val="95000"/>
                    </a:schemeClr>
                  </a:gs>
                  <a:gs pos="100000">
                    <a:schemeClr val="bg1"/>
                  </a:gs>
                </a:gsLst>
                <a:lin ang="2700000" scaled="1"/>
                <a:tileRect/>
              </a:gradFill>
              <a:ln>
                <a:noFill/>
              </a:ln>
              <a:effectLst>
                <a:outerShdw blurRad="254000" dist="190500" dir="2700000" algn="tl" rotWithShape="0">
                  <a:srgbClr val="A1A5B9">
                    <a:alpha val="5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Rounded Corners 23">
                <a:extLst>
                  <a:ext uri="{FF2B5EF4-FFF2-40B4-BE49-F238E27FC236}">
                    <a16:creationId xmlns:a16="http://schemas.microsoft.com/office/drawing/2014/main" id="{75E635AC-364A-489E-81B2-72B40B756FDF}"/>
                  </a:ext>
                </a:extLst>
              </p:cNvPr>
              <p:cNvSpPr/>
              <p:nvPr/>
            </p:nvSpPr>
            <p:spPr>
              <a:xfrm>
                <a:off x="1447474" y="154852"/>
                <a:ext cx="3957766" cy="1388882"/>
              </a:xfrm>
              <a:prstGeom prst="roundRect">
                <a:avLst>
                  <a:gd name="adj" fmla="val 50000"/>
                </a:avLst>
              </a:prstGeom>
              <a:gradFill>
                <a:gsLst>
                  <a:gs pos="50000">
                    <a:schemeClr val="bg1">
                      <a:lumMod val="95000"/>
                    </a:schemeClr>
                  </a:gs>
                  <a:gs pos="100000">
                    <a:schemeClr val="bg1"/>
                  </a:gs>
                </a:gsLst>
                <a:lin ang="2700000" scaled="1"/>
              </a:gradFill>
              <a:ln>
                <a:noFill/>
              </a:ln>
              <a:effectLst>
                <a:outerShdw blurRad="254000" dist="190500" dir="13500000" algn="tl" rotWithShape="0">
                  <a:schemeClr val="bg1">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TextBox 21">
              <a:extLst>
                <a:ext uri="{FF2B5EF4-FFF2-40B4-BE49-F238E27FC236}">
                  <a16:creationId xmlns:a16="http://schemas.microsoft.com/office/drawing/2014/main" id="{E4E967EC-686F-4AA8-9D94-C39FAE4473D0}"/>
                </a:ext>
              </a:extLst>
            </p:cNvPr>
            <p:cNvSpPr txBox="1"/>
            <p:nvPr/>
          </p:nvSpPr>
          <p:spPr>
            <a:xfrm>
              <a:off x="2837928" y="3787507"/>
              <a:ext cx="1397033" cy="493262"/>
            </a:xfrm>
            <a:prstGeom prst="rect">
              <a:avLst/>
            </a:prstGeom>
            <a:noFill/>
          </p:spPr>
          <p:txBody>
            <a:bodyPr wrap="square" rtlCol="0">
              <a:spAutoFit/>
            </a:bodyPr>
            <a:lstStyle/>
            <a:p>
              <a:pPr algn="ctr"/>
              <a:r>
                <a:rPr lang="vi-VN" sz="2400">
                  <a:solidFill>
                    <a:schemeClr val="bg2">
                      <a:lumMod val="50000"/>
                    </a:schemeClr>
                  </a:solidFill>
                  <a:latin typeface="Bahnschrift SemiCondensed" panose="020B0502040204020203" pitchFamily="34" charset="0"/>
                </a:rPr>
                <a:t>PHÂN TÍCH</a:t>
              </a:r>
              <a:endParaRPr lang="en-US" sz="2400">
                <a:solidFill>
                  <a:schemeClr val="bg2">
                    <a:lumMod val="50000"/>
                  </a:schemeClr>
                </a:solidFill>
                <a:latin typeface="Bahnschrift SemiCondensed" panose="020B0502040204020203" pitchFamily="34" charset="0"/>
              </a:endParaRPr>
            </a:p>
          </p:txBody>
        </p:sp>
      </p:grpSp>
      <p:grpSp>
        <p:nvGrpSpPr>
          <p:cNvPr id="25" name="Group 24">
            <a:extLst>
              <a:ext uri="{FF2B5EF4-FFF2-40B4-BE49-F238E27FC236}">
                <a16:creationId xmlns:a16="http://schemas.microsoft.com/office/drawing/2014/main" id="{3984BEB6-4FA1-44FA-B6A2-9C1DE3A53C54}"/>
              </a:ext>
            </a:extLst>
          </p:cNvPr>
          <p:cNvGrpSpPr/>
          <p:nvPr/>
        </p:nvGrpSpPr>
        <p:grpSpPr>
          <a:xfrm>
            <a:off x="371606" y="310764"/>
            <a:ext cx="671629" cy="643145"/>
            <a:chOff x="2165484" y="916457"/>
            <a:chExt cx="998393" cy="956051"/>
          </a:xfrm>
        </p:grpSpPr>
        <p:sp>
          <p:nvSpPr>
            <p:cNvPr id="26" name="Rectangle: Rounded Corners 25">
              <a:extLst>
                <a:ext uri="{FF2B5EF4-FFF2-40B4-BE49-F238E27FC236}">
                  <a16:creationId xmlns:a16="http://schemas.microsoft.com/office/drawing/2014/main" id="{6D780168-41A0-4D4F-927C-05A0B680C3C6}"/>
                </a:ext>
              </a:extLst>
            </p:cNvPr>
            <p:cNvSpPr/>
            <p:nvPr/>
          </p:nvSpPr>
          <p:spPr>
            <a:xfrm>
              <a:off x="2165484" y="916457"/>
              <a:ext cx="998393" cy="956051"/>
            </a:xfrm>
            <a:prstGeom prst="roundRect">
              <a:avLst>
                <a:gd name="adj" fmla="val 50000"/>
              </a:avLst>
            </a:prstGeom>
            <a:gradFill flip="none" rotWithShape="1">
              <a:gsLst>
                <a:gs pos="50000">
                  <a:schemeClr val="bg1">
                    <a:lumMod val="95000"/>
                  </a:schemeClr>
                </a:gs>
                <a:gs pos="100000">
                  <a:schemeClr val="bg1"/>
                </a:gs>
              </a:gsLst>
              <a:lin ang="2700000" scaled="1"/>
              <a:tileRect/>
            </a:gradFill>
            <a:ln>
              <a:noFill/>
            </a:ln>
            <a:effectLst>
              <a:innerShdw blurRad="254000" dist="190500" dir="13500000">
                <a:srgbClr val="A1A5B9">
                  <a:alpha val="40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DC610C79-960B-4245-8C73-00E7105D4C0E}"/>
                </a:ext>
              </a:extLst>
            </p:cNvPr>
            <p:cNvSpPr txBox="1"/>
            <p:nvPr/>
          </p:nvSpPr>
          <p:spPr>
            <a:xfrm>
              <a:off x="2365309" y="1074815"/>
              <a:ext cx="598742" cy="686276"/>
            </a:xfrm>
            <a:prstGeom prst="rect">
              <a:avLst/>
            </a:prstGeom>
            <a:noFill/>
          </p:spPr>
          <p:txBody>
            <a:bodyPr wrap="square" rtlCol="0">
              <a:spAutoFit/>
            </a:bodyPr>
            <a:lstStyle/>
            <a:p>
              <a:pPr algn="ctr"/>
              <a:r>
                <a:rPr lang="vi-VN" sz="2400">
                  <a:solidFill>
                    <a:schemeClr val="bg2">
                      <a:lumMod val="50000"/>
                    </a:schemeClr>
                  </a:solidFill>
                  <a:latin typeface="Times New Roman" panose="02020603050405020304" pitchFamily="18" charset="0"/>
                  <a:cs typeface="Times New Roman" panose="02020603050405020304" pitchFamily="18" charset="0"/>
                </a:rPr>
                <a:t>II</a:t>
              </a:r>
              <a:endParaRPr lang="en-US" sz="2400">
                <a:solidFill>
                  <a:schemeClr val="bg2">
                    <a:lumMod val="50000"/>
                  </a:schemeClr>
                </a:solidFill>
                <a:latin typeface="Times New Roman" panose="02020603050405020304" pitchFamily="18" charset="0"/>
                <a:cs typeface="Times New Roman" panose="02020603050405020304" pitchFamily="18" charset="0"/>
              </a:endParaRPr>
            </a:p>
          </p:txBody>
        </p:sp>
      </p:grpSp>
      <p:grpSp>
        <p:nvGrpSpPr>
          <p:cNvPr id="28" name="Group 27">
            <a:extLst>
              <a:ext uri="{FF2B5EF4-FFF2-40B4-BE49-F238E27FC236}">
                <a16:creationId xmlns:a16="http://schemas.microsoft.com/office/drawing/2014/main" id="{6D4FD7D1-08B1-4694-8439-CB6A509E5567}"/>
              </a:ext>
            </a:extLst>
          </p:cNvPr>
          <p:cNvGrpSpPr/>
          <p:nvPr/>
        </p:nvGrpSpPr>
        <p:grpSpPr>
          <a:xfrm>
            <a:off x="-3395294" y="229964"/>
            <a:ext cx="2556075" cy="806057"/>
            <a:chOff x="1927359" y="3604228"/>
            <a:chExt cx="2454141" cy="861225"/>
          </a:xfrm>
        </p:grpSpPr>
        <p:grpSp>
          <p:nvGrpSpPr>
            <p:cNvPr id="29" name="Group 28">
              <a:extLst>
                <a:ext uri="{FF2B5EF4-FFF2-40B4-BE49-F238E27FC236}">
                  <a16:creationId xmlns:a16="http://schemas.microsoft.com/office/drawing/2014/main" id="{DF65DDC8-3013-45C0-BB7D-AEE03DB8B90E}"/>
                </a:ext>
              </a:extLst>
            </p:cNvPr>
            <p:cNvGrpSpPr/>
            <p:nvPr/>
          </p:nvGrpSpPr>
          <p:grpSpPr>
            <a:xfrm>
              <a:off x="1927359" y="3604228"/>
              <a:ext cx="2454141" cy="861225"/>
              <a:chOff x="1447474" y="154852"/>
              <a:chExt cx="3957766" cy="1388887"/>
            </a:xfrm>
          </p:grpSpPr>
          <p:sp>
            <p:nvSpPr>
              <p:cNvPr id="31" name="Rectangle: Rounded Corners 30">
                <a:extLst>
                  <a:ext uri="{FF2B5EF4-FFF2-40B4-BE49-F238E27FC236}">
                    <a16:creationId xmlns:a16="http://schemas.microsoft.com/office/drawing/2014/main" id="{D158DB6A-0333-4F68-94D3-C95F564F124C}"/>
                  </a:ext>
                </a:extLst>
              </p:cNvPr>
              <p:cNvSpPr/>
              <p:nvPr/>
            </p:nvSpPr>
            <p:spPr>
              <a:xfrm>
                <a:off x="1447474" y="154856"/>
                <a:ext cx="3957766" cy="1388883"/>
              </a:xfrm>
              <a:prstGeom prst="roundRect">
                <a:avLst>
                  <a:gd name="adj" fmla="val 50000"/>
                </a:avLst>
              </a:prstGeom>
              <a:gradFill flip="none" rotWithShape="1">
                <a:gsLst>
                  <a:gs pos="50000">
                    <a:schemeClr val="bg1">
                      <a:lumMod val="95000"/>
                    </a:schemeClr>
                  </a:gs>
                  <a:gs pos="100000">
                    <a:schemeClr val="bg1"/>
                  </a:gs>
                </a:gsLst>
                <a:lin ang="2700000" scaled="1"/>
                <a:tileRect/>
              </a:gradFill>
              <a:ln>
                <a:noFill/>
              </a:ln>
              <a:effectLst>
                <a:outerShdw blurRad="254000" dist="190500" dir="2700000" algn="tl" rotWithShape="0">
                  <a:srgbClr val="A1A5B9">
                    <a:alpha val="5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Rounded Corners 31">
                <a:extLst>
                  <a:ext uri="{FF2B5EF4-FFF2-40B4-BE49-F238E27FC236}">
                    <a16:creationId xmlns:a16="http://schemas.microsoft.com/office/drawing/2014/main" id="{98037DFA-7C57-4B5A-B978-2500222F4427}"/>
                  </a:ext>
                </a:extLst>
              </p:cNvPr>
              <p:cNvSpPr/>
              <p:nvPr/>
            </p:nvSpPr>
            <p:spPr>
              <a:xfrm>
                <a:off x="1447474" y="154852"/>
                <a:ext cx="3957766" cy="1388882"/>
              </a:xfrm>
              <a:prstGeom prst="roundRect">
                <a:avLst>
                  <a:gd name="adj" fmla="val 50000"/>
                </a:avLst>
              </a:prstGeom>
              <a:gradFill>
                <a:gsLst>
                  <a:gs pos="50000">
                    <a:schemeClr val="bg1">
                      <a:lumMod val="95000"/>
                    </a:schemeClr>
                  </a:gs>
                  <a:gs pos="100000">
                    <a:schemeClr val="bg1"/>
                  </a:gs>
                </a:gsLst>
                <a:lin ang="2700000" scaled="1"/>
              </a:gradFill>
              <a:ln>
                <a:noFill/>
              </a:ln>
              <a:effectLst>
                <a:outerShdw blurRad="254000" dist="190500" dir="13500000" algn="tl" rotWithShape="0">
                  <a:schemeClr val="bg1">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 name="TextBox 29">
              <a:extLst>
                <a:ext uri="{FF2B5EF4-FFF2-40B4-BE49-F238E27FC236}">
                  <a16:creationId xmlns:a16="http://schemas.microsoft.com/office/drawing/2014/main" id="{6404A0E4-FB76-420E-8E7A-C17432471168}"/>
                </a:ext>
              </a:extLst>
            </p:cNvPr>
            <p:cNvSpPr txBox="1"/>
            <p:nvPr/>
          </p:nvSpPr>
          <p:spPr>
            <a:xfrm>
              <a:off x="2810575" y="3787509"/>
              <a:ext cx="1376733" cy="493262"/>
            </a:xfrm>
            <a:prstGeom prst="rect">
              <a:avLst/>
            </a:prstGeom>
            <a:noFill/>
          </p:spPr>
          <p:txBody>
            <a:bodyPr wrap="square" rtlCol="0">
              <a:spAutoFit/>
            </a:bodyPr>
            <a:lstStyle/>
            <a:p>
              <a:pPr algn="ctr"/>
              <a:r>
                <a:rPr lang="vi-VN" sz="2400">
                  <a:solidFill>
                    <a:schemeClr val="bg2">
                      <a:lumMod val="50000"/>
                    </a:schemeClr>
                  </a:solidFill>
                  <a:latin typeface="Bahnschrift SemiCondensed" panose="020B0502040204020203" pitchFamily="34" charset="0"/>
                </a:rPr>
                <a:t>GIỚI THIỆU</a:t>
              </a:r>
              <a:endParaRPr lang="en-US" sz="2400">
                <a:solidFill>
                  <a:schemeClr val="bg2">
                    <a:lumMod val="50000"/>
                  </a:schemeClr>
                </a:solidFill>
                <a:latin typeface="Bahnschrift SemiCondensed" panose="020B0502040204020203" pitchFamily="34" charset="0"/>
              </a:endParaRPr>
            </a:p>
          </p:txBody>
        </p:sp>
      </p:grpSp>
      <p:grpSp>
        <p:nvGrpSpPr>
          <p:cNvPr id="33" name="Group 32">
            <a:extLst>
              <a:ext uri="{FF2B5EF4-FFF2-40B4-BE49-F238E27FC236}">
                <a16:creationId xmlns:a16="http://schemas.microsoft.com/office/drawing/2014/main" id="{714400EB-4B2D-4559-8591-4A4B4BC1A4F1}"/>
              </a:ext>
            </a:extLst>
          </p:cNvPr>
          <p:cNvGrpSpPr/>
          <p:nvPr/>
        </p:nvGrpSpPr>
        <p:grpSpPr>
          <a:xfrm>
            <a:off x="-3271158" y="310764"/>
            <a:ext cx="671629" cy="643145"/>
            <a:chOff x="2165484" y="916457"/>
            <a:chExt cx="998393" cy="956051"/>
          </a:xfrm>
        </p:grpSpPr>
        <p:sp>
          <p:nvSpPr>
            <p:cNvPr id="34" name="Rectangle: Rounded Corners 33">
              <a:extLst>
                <a:ext uri="{FF2B5EF4-FFF2-40B4-BE49-F238E27FC236}">
                  <a16:creationId xmlns:a16="http://schemas.microsoft.com/office/drawing/2014/main" id="{F62217C7-8DEF-4923-B1CC-306335BF69BF}"/>
                </a:ext>
              </a:extLst>
            </p:cNvPr>
            <p:cNvSpPr/>
            <p:nvPr/>
          </p:nvSpPr>
          <p:spPr>
            <a:xfrm>
              <a:off x="2165484" y="916457"/>
              <a:ext cx="998393" cy="956051"/>
            </a:xfrm>
            <a:prstGeom prst="roundRect">
              <a:avLst>
                <a:gd name="adj" fmla="val 50000"/>
              </a:avLst>
            </a:prstGeom>
            <a:gradFill flip="none" rotWithShape="1">
              <a:gsLst>
                <a:gs pos="50000">
                  <a:schemeClr val="bg1">
                    <a:lumMod val="95000"/>
                  </a:schemeClr>
                </a:gs>
                <a:gs pos="100000">
                  <a:schemeClr val="bg1"/>
                </a:gs>
              </a:gsLst>
              <a:lin ang="2700000" scaled="1"/>
              <a:tileRect/>
            </a:gradFill>
            <a:ln>
              <a:noFill/>
            </a:ln>
            <a:effectLst>
              <a:innerShdw blurRad="254000" dist="190500" dir="13500000">
                <a:srgbClr val="A1A5B9">
                  <a:alpha val="40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27CD090D-783D-4F24-8DDB-F3C2078773E4}"/>
                </a:ext>
              </a:extLst>
            </p:cNvPr>
            <p:cNvSpPr txBox="1"/>
            <p:nvPr/>
          </p:nvSpPr>
          <p:spPr>
            <a:xfrm>
              <a:off x="2365309" y="1074815"/>
              <a:ext cx="598742" cy="686276"/>
            </a:xfrm>
            <a:prstGeom prst="rect">
              <a:avLst/>
            </a:prstGeom>
            <a:noFill/>
          </p:spPr>
          <p:txBody>
            <a:bodyPr wrap="square" rtlCol="0">
              <a:spAutoFit/>
            </a:bodyPr>
            <a:lstStyle/>
            <a:p>
              <a:pPr algn="ctr"/>
              <a:r>
                <a:rPr lang="vi-VN" sz="2400">
                  <a:solidFill>
                    <a:schemeClr val="bg2">
                      <a:lumMod val="50000"/>
                    </a:schemeClr>
                  </a:solidFill>
                  <a:latin typeface="Times New Roman" panose="02020603050405020304" pitchFamily="18" charset="0"/>
                  <a:cs typeface="Times New Roman" panose="02020603050405020304" pitchFamily="18" charset="0"/>
                </a:rPr>
                <a:t>I</a:t>
              </a:r>
              <a:endParaRPr lang="en-US" sz="2400">
                <a:solidFill>
                  <a:schemeClr val="bg2">
                    <a:lumMod val="50000"/>
                  </a:schemeClr>
                </a:solidFill>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4086097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30C323A-B0DB-4731-8903-1B94680BE30D}"/>
              </a:ext>
            </a:extLst>
          </p:cNvPr>
          <p:cNvSpPr txBox="1"/>
          <p:nvPr/>
        </p:nvSpPr>
        <p:spPr>
          <a:xfrm>
            <a:off x="1445641" y="1768083"/>
            <a:ext cx="2715808" cy="369332"/>
          </a:xfrm>
          <a:prstGeom prst="rect">
            <a:avLst/>
          </a:prstGeom>
          <a:noFill/>
        </p:spPr>
        <p:txBody>
          <a:bodyPr wrap="none" rtlCol="0">
            <a:spAutoFit/>
          </a:bodyPr>
          <a:lstStyle/>
          <a:p>
            <a:r>
              <a:rPr lang="vi-VN">
                <a:latin typeface="Bahnschrift SemiCondensed" panose="020B0502040204020203" pitchFamily="34" charset="0"/>
              </a:rPr>
              <a:t>CÁC CHỨC NĂNG PHẦN MỀM</a:t>
            </a:r>
            <a:endParaRPr lang="en-US">
              <a:latin typeface="Bahnschrift SemiCondensed" panose="020B0502040204020203" pitchFamily="34" charset="0"/>
            </a:endParaRPr>
          </a:p>
        </p:txBody>
      </p:sp>
      <mc:AlternateContent xmlns:mc="http://schemas.openxmlformats.org/markup-compatibility/2006">
        <mc:Choice xmlns:am3d="http://schemas.microsoft.com/office/drawing/2017/model3d" xmlns="" Requires="am3d">
          <p:graphicFrame>
            <p:nvGraphicFramePr>
              <p:cNvPr id="10" name="3D Model 9" descr="Motorcycle">
                <a:extLst>
                  <a:ext uri="{FF2B5EF4-FFF2-40B4-BE49-F238E27FC236}">
                    <a16:creationId xmlns:a16="http://schemas.microsoft.com/office/drawing/2014/main" id="{10D4076D-AF7D-4AB8-9897-B6E55BAEC883}"/>
                  </a:ext>
                </a:extLst>
              </p:cNvPr>
              <p:cNvGraphicFramePr>
                <a:graphicFrameLocks noChangeAspect="1"/>
              </p:cNvGraphicFramePr>
              <p:nvPr/>
            </p:nvGraphicFramePr>
            <p:xfrm>
              <a:off x="8058692" y="2354505"/>
              <a:ext cx="3275317" cy="2538920"/>
            </p:xfrm>
            <a:graphic>
              <a:graphicData uri="http://schemas.microsoft.com/office/drawing/2017/model3d">
                <am3d:model3d r:embed="rId2">
                  <am3d:spPr>
                    <a:xfrm>
                      <a:off x="0" y="0"/>
                      <a:ext cx="3275317" cy="2538920"/>
                    </a:xfrm>
                    <a:prstGeom prst="rect">
                      <a:avLst/>
                    </a:prstGeom>
                  </am3d:spPr>
                  <am3d:camera>
                    <am3d:pos x="0" y="0" z="57504273"/>
                    <am3d:up dx="0" dy="36000000" dz="0"/>
                    <am3d:lookAt x="0" y="0" z="0"/>
                    <am3d:perspective fov="2700000"/>
                  </am3d:camera>
                  <am3d:trans>
                    <am3d:meterPerModelUnit n="1299206" d="1000000"/>
                    <am3d:preTrans dx="47163" dy="-9311906" dz="0"/>
                    <am3d:scale>
                      <am3d:sx n="1000000" d="1000000"/>
                      <am3d:sy n="1000000" d="1000000"/>
                      <am3d:sz n="1000000" d="1000000"/>
                    </am3d:scale>
                    <am3d:rot ax="294760" ay="2412485" az="190570"/>
                    <am3d:postTrans dx="0" dy="0" dz="0"/>
                  </am3d:trans>
                  <am3d:raster rName="Office3DRenderer" rVer="16.0.8326">
                    <am3d:blip r:embed="rId3"/>
                  </am3d:raster>
                  <am3d:objViewport viewportSz="495693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0" name="3D Model 9" descr="Motorcycle">
                <a:extLst>
                  <a:ext uri="{FF2B5EF4-FFF2-40B4-BE49-F238E27FC236}">
                    <a16:creationId xmlns:a16="http://schemas.microsoft.com/office/drawing/2014/main" id="{10D4076D-AF7D-4AB8-9897-B6E55BAEC883}"/>
                  </a:ext>
                </a:extLst>
              </p:cNvPr>
              <p:cNvPicPr>
                <a:picLocks noGrp="1" noRot="1" noChangeAspect="1" noMove="1" noResize="1" noEditPoints="1" noAdjustHandles="1" noChangeArrowheads="1" noChangeShapeType="1" noCrop="1"/>
              </p:cNvPicPr>
              <p:nvPr/>
            </p:nvPicPr>
            <p:blipFill>
              <a:blip r:embed="rId4"/>
              <a:stretch>
                <a:fillRect/>
              </a:stretch>
            </p:blipFill>
            <p:spPr>
              <a:xfrm>
                <a:off x="8058692" y="2354505"/>
                <a:ext cx="3275317" cy="2538920"/>
              </a:xfrm>
              <a:prstGeom prst="rect">
                <a:avLst/>
              </a:prstGeom>
            </p:spPr>
          </p:pic>
        </mc:Fallback>
      </mc:AlternateContent>
      <p:sp>
        <p:nvSpPr>
          <p:cNvPr id="2" name="TextBox 1">
            <a:extLst>
              <a:ext uri="{FF2B5EF4-FFF2-40B4-BE49-F238E27FC236}">
                <a16:creationId xmlns:a16="http://schemas.microsoft.com/office/drawing/2014/main" id="{3C39A24E-F033-415A-866D-27832BB03B65}"/>
              </a:ext>
            </a:extLst>
          </p:cNvPr>
          <p:cNvSpPr txBox="1"/>
          <p:nvPr/>
        </p:nvSpPr>
        <p:spPr>
          <a:xfrm>
            <a:off x="980534" y="2317998"/>
            <a:ext cx="6658360" cy="1754326"/>
          </a:xfrm>
          <a:prstGeom prst="rect">
            <a:avLst/>
          </a:prstGeom>
          <a:noFill/>
        </p:spPr>
        <p:txBody>
          <a:bodyPr wrap="square" rtlCol="0">
            <a:spAutoFit/>
          </a:bodyPr>
          <a:lstStyle/>
          <a:p>
            <a:pPr algn="just"/>
            <a:r>
              <a:rPr lang="vi-VN">
                <a:latin typeface="Bahnschrift SemiCondensed" panose="020B0502040204020203" pitchFamily="34" charset="0"/>
              </a:rPr>
              <a:t>Thêm và xuất thông tin phụ tùng xe:</a:t>
            </a:r>
          </a:p>
          <a:p>
            <a:pPr marL="285750" indent="-285750" algn="just">
              <a:buFont typeface="Arial" panose="020B0604020202020204" pitchFamily="34" charset="0"/>
              <a:buChar char="•"/>
            </a:pPr>
            <a:r>
              <a:rPr lang="vi-VN">
                <a:latin typeface="Bahnschrift SemiCondensed" panose="020B0502040204020203" pitchFamily="34" charset="0"/>
              </a:rPr>
              <a:t>Tất cả mọi người đều có thể sử dụng chức năng này, dùng cho việc bổ sung thông tin và các thể xuất thông tin để kiểm tra thỏa mãn yêu cầu.</a:t>
            </a:r>
          </a:p>
          <a:p>
            <a:pPr marL="285750" indent="-285750" algn="just">
              <a:buFont typeface="Arial" panose="020B0604020202020204" pitchFamily="34" charset="0"/>
              <a:buChar char="•"/>
            </a:pPr>
            <a:r>
              <a:rPr lang="vi-VN">
                <a:latin typeface="Bahnschrift SemiCondensed" panose="020B0502040204020203" pitchFamily="34" charset="0"/>
              </a:rPr>
              <a:t>Yêu cầu: cần phải có thông tin đầy đủ về loại phụ tùng, hãng, mức giá, ngày tháng năm của nhập kho và xuất kho.</a:t>
            </a:r>
            <a:endParaRPr lang="en-US">
              <a:latin typeface="Bahnschrift SemiCondensed" panose="020B0502040204020203" pitchFamily="34" charset="0"/>
            </a:endParaRPr>
          </a:p>
        </p:txBody>
      </p:sp>
      <p:sp>
        <p:nvSpPr>
          <p:cNvPr id="3" name="TextBox 2">
            <a:extLst>
              <a:ext uri="{FF2B5EF4-FFF2-40B4-BE49-F238E27FC236}">
                <a16:creationId xmlns:a16="http://schemas.microsoft.com/office/drawing/2014/main" id="{A3E057CD-38BA-484E-85C2-90547301F1C6}"/>
              </a:ext>
            </a:extLst>
          </p:cNvPr>
          <p:cNvSpPr txBox="1"/>
          <p:nvPr/>
        </p:nvSpPr>
        <p:spPr>
          <a:xfrm>
            <a:off x="980534" y="4433490"/>
            <a:ext cx="6000750" cy="1477328"/>
          </a:xfrm>
          <a:prstGeom prst="rect">
            <a:avLst/>
          </a:prstGeom>
          <a:noFill/>
        </p:spPr>
        <p:txBody>
          <a:bodyPr wrap="square" rtlCol="0">
            <a:spAutoFit/>
          </a:bodyPr>
          <a:lstStyle/>
          <a:p>
            <a:pPr algn="just"/>
            <a:r>
              <a:rPr lang="vi-VN">
                <a:latin typeface="Bahnschrift SemiCondensed" panose="020B0502040204020203" pitchFamily="34" charset="0"/>
              </a:rPr>
              <a:t>Thống kê số lượng phụ tùng:</a:t>
            </a:r>
          </a:p>
          <a:p>
            <a:pPr marL="285750" indent="-285750" algn="just">
              <a:buFont typeface="Arial" panose="020B0604020202020204" pitchFamily="34" charset="0"/>
              <a:buChar char="•"/>
            </a:pPr>
            <a:r>
              <a:rPr lang="vi-VN">
                <a:latin typeface="Bahnschrift SemiCondensed" panose="020B0502040204020203" pitchFamily="34" charset="0"/>
              </a:rPr>
              <a:t>Cho biết số lượng mà loại phụ tùng mà người quản lý (admin) đã nhập vào kho.</a:t>
            </a:r>
          </a:p>
          <a:p>
            <a:pPr marL="285750" indent="-285750" algn="just">
              <a:buFont typeface="Arial" panose="020B0604020202020204" pitchFamily="34" charset="0"/>
              <a:buChar char="•"/>
            </a:pPr>
            <a:r>
              <a:rPr lang="vi-VN">
                <a:latin typeface="Bahnschrift SemiCondensed" panose="020B0502040204020203" pitchFamily="34" charset="0"/>
              </a:rPr>
              <a:t>Yêu cầu: cần phải có đầy đủ thông tin trên để có thể kiểm tra số lượng phụ tùng trong kho.</a:t>
            </a:r>
            <a:endParaRPr lang="en-US">
              <a:latin typeface="Bahnschrift SemiCondensed" panose="020B0502040204020203" pitchFamily="34" charset="0"/>
            </a:endParaRPr>
          </a:p>
        </p:txBody>
      </p:sp>
      <p:grpSp>
        <p:nvGrpSpPr>
          <p:cNvPr id="12" name="Group 11">
            <a:extLst>
              <a:ext uri="{FF2B5EF4-FFF2-40B4-BE49-F238E27FC236}">
                <a16:creationId xmlns:a16="http://schemas.microsoft.com/office/drawing/2014/main" id="{A7F9DD32-1CD6-4864-9D15-34E59E6BFF31}"/>
              </a:ext>
            </a:extLst>
          </p:cNvPr>
          <p:cNvGrpSpPr/>
          <p:nvPr/>
        </p:nvGrpSpPr>
        <p:grpSpPr>
          <a:xfrm>
            <a:off x="247470" y="229964"/>
            <a:ext cx="2556075" cy="806057"/>
            <a:chOff x="1927359" y="3604228"/>
            <a:chExt cx="2454141" cy="861225"/>
          </a:xfrm>
        </p:grpSpPr>
        <p:grpSp>
          <p:nvGrpSpPr>
            <p:cNvPr id="13" name="Group 12">
              <a:extLst>
                <a:ext uri="{FF2B5EF4-FFF2-40B4-BE49-F238E27FC236}">
                  <a16:creationId xmlns:a16="http://schemas.microsoft.com/office/drawing/2014/main" id="{8E3483EC-33D2-40FE-869F-6AEEB2CEE9BF}"/>
                </a:ext>
              </a:extLst>
            </p:cNvPr>
            <p:cNvGrpSpPr/>
            <p:nvPr/>
          </p:nvGrpSpPr>
          <p:grpSpPr>
            <a:xfrm>
              <a:off x="1927359" y="3604228"/>
              <a:ext cx="2454141" cy="861225"/>
              <a:chOff x="1447474" y="154852"/>
              <a:chExt cx="3957766" cy="1388887"/>
            </a:xfrm>
          </p:grpSpPr>
          <p:sp>
            <p:nvSpPr>
              <p:cNvPr id="15" name="Rectangle: Rounded Corners 14">
                <a:extLst>
                  <a:ext uri="{FF2B5EF4-FFF2-40B4-BE49-F238E27FC236}">
                    <a16:creationId xmlns:a16="http://schemas.microsoft.com/office/drawing/2014/main" id="{E54E4683-966D-4F4D-B8AD-DBA94456C693}"/>
                  </a:ext>
                </a:extLst>
              </p:cNvPr>
              <p:cNvSpPr/>
              <p:nvPr/>
            </p:nvSpPr>
            <p:spPr>
              <a:xfrm>
                <a:off x="1447474" y="154856"/>
                <a:ext cx="3957766" cy="1388883"/>
              </a:xfrm>
              <a:prstGeom prst="roundRect">
                <a:avLst>
                  <a:gd name="adj" fmla="val 50000"/>
                </a:avLst>
              </a:prstGeom>
              <a:gradFill flip="none" rotWithShape="1">
                <a:gsLst>
                  <a:gs pos="50000">
                    <a:schemeClr val="bg1">
                      <a:lumMod val="95000"/>
                    </a:schemeClr>
                  </a:gs>
                  <a:gs pos="100000">
                    <a:schemeClr val="bg1"/>
                  </a:gs>
                </a:gsLst>
                <a:lin ang="2700000" scaled="1"/>
                <a:tileRect/>
              </a:gradFill>
              <a:ln>
                <a:noFill/>
              </a:ln>
              <a:effectLst>
                <a:outerShdw blurRad="254000" dist="190500" dir="2700000" algn="tl" rotWithShape="0">
                  <a:srgbClr val="A1A5B9">
                    <a:alpha val="5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15">
                <a:extLst>
                  <a:ext uri="{FF2B5EF4-FFF2-40B4-BE49-F238E27FC236}">
                    <a16:creationId xmlns:a16="http://schemas.microsoft.com/office/drawing/2014/main" id="{07DD58C2-731E-4004-B94A-7524C139DAE7}"/>
                  </a:ext>
                </a:extLst>
              </p:cNvPr>
              <p:cNvSpPr/>
              <p:nvPr/>
            </p:nvSpPr>
            <p:spPr>
              <a:xfrm>
                <a:off x="1447474" y="154852"/>
                <a:ext cx="3957766" cy="1388882"/>
              </a:xfrm>
              <a:prstGeom prst="roundRect">
                <a:avLst>
                  <a:gd name="adj" fmla="val 50000"/>
                </a:avLst>
              </a:prstGeom>
              <a:gradFill>
                <a:gsLst>
                  <a:gs pos="50000">
                    <a:schemeClr val="bg1">
                      <a:lumMod val="95000"/>
                    </a:schemeClr>
                  </a:gs>
                  <a:gs pos="100000">
                    <a:schemeClr val="bg1"/>
                  </a:gs>
                </a:gsLst>
                <a:lin ang="2700000" scaled="1"/>
              </a:gradFill>
              <a:ln>
                <a:noFill/>
              </a:ln>
              <a:effectLst>
                <a:outerShdw blurRad="254000" dist="190500" dir="13500000" algn="tl" rotWithShape="0">
                  <a:schemeClr val="bg1">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TextBox 13">
              <a:extLst>
                <a:ext uri="{FF2B5EF4-FFF2-40B4-BE49-F238E27FC236}">
                  <a16:creationId xmlns:a16="http://schemas.microsoft.com/office/drawing/2014/main" id="{C735CDFE-F05F-4CF4-AE08-FB647D3C41CD}"/>
                </a:ext>
              </a:extLst>
            </p:cNvPr>
            <p:cNvSpPr txBox="1"/>
            <p:nvPr/>
          </p:nvSpPr>
          <p:spPr>
            <a:xfrm>
              <a:off x="2837928" y="3787507"/>
              <a:ext cx="1397033" cy="493262"/>
            </a:xfrm>
            <a:prstGeom prst="rect">
              <a:avLst/>
            </a:prstGeom>
            <a:noFill/>
          </p:spPr>
          <p:txBody>
            <a:bodyPr wrap="square" rtlCol="0">
              <a:spAutoFit/>
            </a:bodyPr>
            <a:lstStyle/>
            <a:p>
              <a:pPr algn="ctr"/>
              <a:r>
                <a:rPr lang="vi-VN" sz="2400">
                  <a:solidFill>
                    <a:schemeClr val="bg2">
                      <a:lumMod val="50000"/>
                    </a:schemeClr>
                  </a:solidFill>
                  <a:latin typeface="Bahnschrift SemiCondensed" panose="020B0502040204020203" pitchFamily="34" charset="0"/>
                </a:rPr>
                <a:t>PHÂN TÍCH</a:t>
              </a:r>
              <a:endParaRPr lang="en-US" sz="2400">
                <a:solidFill>
                  <a:schemeClr val="bg2">
                    <a:lumMod val="50000"/>
                  </a:schemeClr>
                </a:solidFill>
                <a:latin typeface="Bahnschrift SemiCondensed" panose="020B0502040204020203" pitchFamily="34" charset="0"/>
              </a:endParaRPr>
            </a:p>
          </p:txBody>
        </p:sp>
      </p:grpSp>
      <p:grpSp>
        <p:nvGrpSpPr>
          <p:cNvPr id="17" name="Group 16">
            <a:extLst>
              <a:ext uri="{FF2B5EF4-FFF2-40B4-BE49-F238E27FC236}">
                <a16:creationId xmlns:a16="http://schemas.microsoft.com/office/drawing/2014/main" id="{0B0D96D5-D46B-410F-9C24-E562E958951F}"/>
              </a:ext>
            </a:extLst>
          </p:cNvPr>
          <p:cNvGrpSpPr/>
          <p:nvPr/>
        </p:nvGrpSpPr>
        <p:grpSpPr>
          <a:xfrm>
            <a:off x="371606" y="310764"/>
            <a:ext cx="671629" cy="643145"/>
            <a:chOff x="2165484" y="916457"/>
            <a:chExt cx="998393" cy="956051"/>
          </a:xfrm>
        </p:grpSpPr>
        <p:sp>
          <p:nvSpPr>
            <p:cNvPr id="18" name="Rectangle: Rounded Corners 17">
              <a:extLst>
                <a:ext uri="{FF2B5EF4-FFF2-40B4-BE49-F238E27FC236}">
                  <a16:creationId xmlns:a16="http://schemas.microsoft.com/office/drawing/2014/main" id="{1E2FEE72-DFBC-4142-8325-CE884E546363}"/>
                </a:ext>
              </a:extLst>
            </p:cNvPr>
            <p:cNvSpPr/>
            <p:nvPr/>
          </p:nvSpPr>
          <p:spPr>
            <a:xfrm>
              <a:off x="2165484" y="916457"/>
              <a:ext cx="998393" cy="956051"/>
            </a:xfrm>
            <a:prstGeom prst="roundRect">
              <a:avLst>
                <a:gd name="adj" fmla="val 50000"/>
              </a:avLst>
            </a:prstGeom>
            <a:gradFill flip="none" rotWithShape="1">
              <a:gsLst>
                <a:gs pos="50000">
                  <a:schemeClr val="bg1">
                    <a:lumMod val="95000"/>
                  </a:schemeClr>
                </a:gs>
                <a:gs pos="100000">
                  <a:schemeClr val="bg1"/>
                </a:gs>
              </a:gsLst>
              <a:lin ang="2700000" scaled="1"/>
              <a:tileRect/>
            </a:gradFill>
            <a:ln>
              <a:noFill/>
            </a:ln>
            <a:effectLst>
              <a:innerShdw blurRad="254000" dist="190500" dir="13500000">
                <a:srgbClr val="A1A5B9">
                  <a:alpha val="40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00C912F3-F990-4AC7-BF5E-82B40D0E6710}"/>
                </a:ext>
              </a:extLst>
            </p:cNvPr>
            <p:cNvSpPr txBox="1"/>
            <p:nvPr/>
          </p:nvSpPr>
          <p:spPr>
            <a:xfrm>
              <a:off x="2365309" y="1074815"/>
              <a:ext cx="598742" cy="686276"/>
            </a:xfrm>
            <a:prstGeom prst="rect">
              <a:avLst/>
            </a:prstGeom>
            <a:noFill/>
          </p:spPr>
          <p:txBody>
            <a:bodyPr wrap="square" rtlCol="0">
              <a:spAutoFit/>
            </a:bodyPr>
            <a:lstStyle/>
            <a:p>
              <a:pPr algn="ctr"/>
              <a:r>
                <a:rPr lang="vi-VN" sz="2400">
                  <a:solidFill>
                    <a:schemeClr val="bg2">
                      <a:lumMod val="50000"/>
                    </a:schemeClr>
                  </a:solidFill>
                  <a:latin typeface="Times New Roman" panose="02020603050405020304" pitchFamily="18" charset="0"/>
                  <a:cs typeface="Times New Roman" panose="02020603050405020304" pitchFamily="18" charset="0"/>
                </a:rPr>
                <a:t>II</a:t>
              </a:r>
              <a:endParaRPr lang="en-US" sz="2400">
                <a:solidFill>
                  <a:schemeClr val="bg2">
                    <a:lumMod val="50000"/>
                  </a:schemeClr>
                </a:solidFill>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2369864875"/>
      </p:ext>
    </p:extLst>
  </p:cSld>
  <p:clrMapOvr>
    <a:masterClrMapping/>
  </p:clrMapOvr>
  <mc:AlternateContent xmlns:mc="http://schemas.openxmlformats.org/markup-compatibility/2006">
    <mc:Choice xmlns:p14="http://schemas.microsoft.com/office/powerpoint/2010/main" Requires="p14">
      <p:transition spd="slow" p14:dur="3000">
        <p14:shred/>
      </p:transition>
    </mc:Choice>
    <mc:Fallback>
      <p:transition spd="slow">
        <p:fade/>
      </p:transition>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845</TotalTime>
  <Words>1049</Words>
  <Application>Microsoft Office PowerPoint</Application>
  <PresentationFormat>Widescreen</PresentationFormat>
  <Paragraphs>135</Paragraphs>
  <Slides>16</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vt:i4>
      </vt:variant>
    </vt:vector>
  </HeadingPairs>
  <TitlesOfParts>
    <vt:vector size="23" baseType="lpstr">
      <vt:lpstr>Arial</vt:lpstr>
      <vt:lpstr>Bahnschrift SemiCondensed</vt:lpstr>
      <vt:lpstr>Calibri</vt:lpstr>
      <vt:lpstr>Calibri Light</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Phạm Hồ Công Toại</dc:creator>
  <cp:lastModifiedBy>admin</cp:lastModifiedBy>
  <cp:revision>7</cp:revision>
  <dcterms:created xsi:type="dcterms:W3CDTF">2023-04-11T06:44:55Z</dcterms:created>
  <dcterms:modified xsi:type="dcterms:W3CDTF">2023-04-12T08:51:00Z</dcterms:modified>
</cp:coreProperties>
</file>